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06" r:id="rId2"/>
    <p:sldId id="317" r:id="rId3"/>
    <p:sldId id="316" r:id="rId4"/>
    <p:sldId id="310" r:id="rId5"/>
    <p:sldId id="311" r:id="rId6"/>
    <p:sldId id="313" r:id="rId7"/>
    <p:sldId id="314" r:id="rId8"/>
    <p:sldId id="315" r:id="rId9"/>
    <p:sldId id="304" r:id="rId10"/>
  </p:sldIdLst>
  <p:sldSz cx="12192000" cy="6858000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93" autoAdjust="0"/>
    <p:restoredTop sz="94136" autoAdjust="0"/>
  </p:normalViewPr>
  <p:slideViewPr>
    <p:cSldViewPr snapToGrid="0">
      <p:cViewPr varScale="1">
        <p:scale>
          <a:sx n="57" d="100"/>
          <a:sy n="57" d="100"/>
        </p:scale>
        <p:origin x="824" y="40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-2803" y="-91"/>
      </p:cViewPr>
      <p:guideLst>
        <p:guide orient="horz" pos="3126"/>
        <p:guide pos="2141"/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12B5A1-015A-4361-983D-61705B3FA62D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8E7EC28-3C8E-4C17-BEDC-DF6B4C8944F8}">
      <dgm:prSet phldrT="[Texto]"/>
      <dgm:spPr>
        <a:solidFill>
          <a:srgbClr val="92D050"/>
        </a:solidFill>
      </dgm:spPr>
      <dgm:t>
        <a:bodyPr/>
        <a:lstStyle/>
        <a:p>
          <a:r>
            <a:rPr lang="es-ES" b="1" dirty="0"/>
            <a:t>Estrategia Piloto ¨FUTUROS LLANEROS¨</a:t>
          </a:r>
        </a:p>
      </dgm:t>
    </dgm:pt>
    <dgm:pt modelId="{147F69C9-18DA-470E-955C-4AEB4258D650}" type="parTrans" cxnId="{C4CEFB55-E283-4384-AED3-A4981699336A}">
      <dgm:prSet/>
      <dgm:spPr/>
      <dgm:t>
        <a:bodyPr/>
        <a:lstStyle/>
        <a:p>
          <a:endParaRPr lang="es-ES"/>
        </a:p>
      </dgm:t>
    </dgm:pt>
    <dgm:pt modelId="{2ECE1B46-23EE-4EB3-865E-231DA32848EE}" type="sibTrans" cxnId="{C4CEFB55-E283-4384-AED3-A4981699336A}">
      <dgm:prSet/>
      <dgm:spPr/>
      <dgm:t>
        <a:bodyPr/>
        <a:lstStyle/>
        <a:p>
          <a:endParaRPr lang="es-ES"/>
        </a:p>
      </dgm:t>
    </dgm:pt>
    <dgm:pt modelId="{0A5E15D3-4449-450D-8CAF-F54540C86B2D}">
      <dgm:prSet phldrT="[Texto]"/>
      <dgm:spPr/>
      <dgm:t>
        <a:bodyPr lIns="36000" tIns="36000" rIns="36000" bIns="36000" anchor="ctr" anchorCtr="0"/>
        <a:lstStyle/>
        <a:p>
          <a:r>
            <a:rPr lang="es-CO" dirty="0"/>
            <a:t>BENEFICIADOS </a:t>
          </a:r>
          <a:endParaRPr lang="es-ES" dirty="0"/>
        </a:p>
      </dgm:t>
    </dgm:pt>
    <dgm:pt modelId="{113900C6-6A14-416F-AB85-ADBF8C15802D}" type="parTrans" cxnId="{B9A218FC-9E10-4932-9B25-A031210395D1}">
      <dgm:prSet/>
      <dgm:spPr/>
      <dgm:t>
        <a:bodyPr/>
        <a:lstStyle/>
        <a:p>
          <a:endParaRPr lang="es-ES"/>
        </a:p>
      </dgm:t>
    </dgm:pt>
    <dgm:pt modelId="{EFBF9B2C-1D46-406C-ACB4-364F26EF88B0}" type="sibTrans" cxnId="{B9A218FC-9E10-4932-9B25-A031210395D1}">
      <dgm:prSet/>
      <dgm:spPr/>
      <dgm:t>
        <a:bodyPr/>
        <a:lstStyle/>
        <a:p>
          <a:endParaRPr lang="es-ES"/>
        </a:p>
      </dgm:t>
    </dgm:pt>
    <dgm:pt modelId="{B5D964DA-065F-45FB-AD44-EA8852B43BB3}">
      <dgm:prSet phldrT="[Texto]"/>
      <dgm:spPr>
        <a:solidFill>
          <a:srgbClr val="FFC000"/>
        </a:solidFill>
      </dgm:spPr>
      <dgm:t>
        <a:bodyPr/>
        <a:lstStyle/>
        <a:p>
          <a:r>
            <a:rPr lang="es-ES" b="1" dirty="0"/>
            <a:t>SEMILLERO DE ACCESO</a:t>
          </a:r>
        </a:p>
      </dgm:t>
    </dgm:pt>
    <dgm:pt modelId="{687CE05D-DDA9-4770-AB8B-C9A78D63A152}" type="parTrans" cxnId="{DDBEBA76-BA87-4F45-A946-FE9321F5815D}">
      <dgm:prSet/>
      <dgm:spPr/>
      <dgm:t>
        <a:bodyPr/>
        <a:lstStyle/>
        <a:p>
          <a:endParaRPr lang="es-ES"/>
        </a:p>
      </dgm:t>
    </dgm:pt>
    <dgm:pt modelId="{05DFF294-4A11-4BEC-8355-7C76A694E12D}" type="sibTrans" cxnId="{DDBEBA76-BA87-4F45-A946-FE9321F5815D}">
      <dgm:prSet/>
      <dgm:spPr/>
      <dgm:t>
        <a:bodyPr/>
        <a:lstStyle/>
        <a:p>
          <a:endParaRPr lang="es-ES"/>
        </a:p>
      </dgm:t>
    </dgm:pt>
    <dgm:pt modelId="{B9A462E1-B7F9-4B63-8BF8-FA300810EC72}">
      <dgm:prSet phldrT="[Texto]"/>
      <dgm:spPr/>
      <dgm:t>
        <a:bodyPr anchor="ctr" anchorCtr="0"/>
        <a:lstStyle/>
        <a:p>
          <a:r>
            <a:rPr lang="es-ES" dirty="0"/>
            <a:t>Profesional de fútbol Llaneros FC</a:t>
          </a:r>
        </a:p>
      </dgm:t>
    </dgm:pt>
    <dgm:pt modelId="{6FC99A34-2830-4852-8D68-388B4ACE13A9}" type="parTrans" cxnId="{1D323FA6-F7A7-4D73-B419-033700CD7D1C}">
      <dgm:prSet/>
      <dgm:spPr/>
      <dgm:t>
        <a:bodyPr/>
        <a:lstStyle/>
        <a:p>
          <a:endParaRPr lang="es-ES"/>
        </a:p>
      </dgm:t>
    </dgm:pt>
    <dgm:pt modelId="{DDF7954C-C680-4945-BC52-134B3E1F0EB6}" type="sibTrans" cxnId="{1D323FA6-F7A7-4D73-B419-033700CD7D1C}">
      <dgm:prSet/>
      <dgm:spPr/>
      <dgm:t>
        <a:bodyPr/>
        <a:lstStyle/>
        <a:p>
          <a:endParaRPr lang="es-ES"/>
        </a:p>
      </dgm:t>
    </dgm:pt>
    <dgm:pt modelId="{9C587CE6-A198-4EE7-9F21-2454838ACF38}">
      <dgm:prSet/>
      <dgm:spPr/>
      <dgm:t>
        <a:bodyPr/>
        <a:lstStyle/>
        <a:p>
          <a:r>
            <a:rPr lang="es-CO"/>
            <a:t>2456</a:t>
          </a:r>
          <a:endParaRPr lang="es-CO" dirty="0"/>
        </a:p>
      </dgm:t>
    </dgm:pt>
    <dgm:pt modelId="{BE88CA43-EF5D-452F-B761-6B8D89E13E79}" type="parTrans" cxnId="{951D8496-7994-4AA8-AB5B-7D9BBC518899}">
      <dgm:prSet/>
      <dgm:spPr/>
      <dgm:t>
        <a:bodyPr/>
        <a:lstStyle/>
        <a:p>
          <a:endParaRPr lang="es-CO"/>
        </a:p>
      </dgm:t>
    </dgm:pt>
    <dgm:pt modelId="{94368671-2F62-438F-B9AC-8BA73E5DD000}" type="sibTrans" cxnId="{951D8496-7994-4AA8-AB5B-7D9BBC518899}">
      <dgm:prSet/>
      <dgm:spPr/>
      <dgm:t>
        <a:bodyPr/>
        <a:lstStyle/>
        <a:p>
          <a:endParaRPr lang="es-CO"/>
        </a:p>
      </dgm:t>
    </dgm:pt>
    <dgm:pt modelId="{C8DC2C86-486F-4138-BFE5-BFD5327163FA}">
      <dgm:prSet/>
      <dgm:spPr/>
      <dgm:t>
        <a:bodyPr/>
        <a:lstStyle/>
        <a:p>
          <a:r>
            <a:rPr lang="es-CO" dirty="0"/>
            <a:t>Niños, niñas, adolescentes y jóvenes</a:t>
          </a:r>
        </a:p>
      </dgm:t>
    </dgm:pt>
    <dgm:pt modelId="{AFB93587-3E9A-478C-8361-5211D45E222C}" type="parTrans" cxnId="{F89B8275-3463-458F-B6BF-28D675B05276}">
      <dgm:prSet/>
      <dgm:spPr/>
      <dgm:t>
        <a:bodyPr/>
        <a:lstStyle/>
        <a:p>
          <a:endParaRPr lang="es-CO"/>
        </a:p>
      </dgm:t>
    </dgm:pt>
    <dgm:pt modelId="{1108BC03-2AE1-4F63-915F-1CE8BEBB2264}" type="sibTrans" cxnId="{F89B8275-3463-458F-B6BF-28D675B05276}">
      <dgm:prSet/>
      <dgm:spPr/>
      <dgm:t>
        <a:bodyPr/>
        <a:lstStyle/>
        <a:p>
          <a:endParaRPr lang="es-CO"/>
        </a:p>
      </dgm:t>
    </dgm:pt>
    <dgm:pt modelId="{6F55E706-C61E-415F-B7D3-312C44436F90}" type="pres">
      <dgm:prSet presAssocID="{1D12B5A1-015A-4361-983D-61705B3FA62D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6CF6F5B7-1ACF-4F08-A207-7BC4109D653B}" type="pres">
      <dgm:prSet presAssocID="{B8E7EC28-3C8E-4C17-BEDC-DF6B4C8944F8}" presName="parentText1" presStyleLbl="node1" presStyleIdx="0" presStyleCnt="2">
        <dgm:presLayoutVars>
          <dgm:chMax/>
          <dgm:chPref val="3"/>
          <dgm:bulletEnabled val="1"/>
        </dgm:presLayoutVars>
      </dgm:prSet>
      <dgm:spPr/>
    </dgm:pt>
    <dgm:pt modelId="{BD354474-1F86-4C1E-9E21-754DBC804E6B}" type="pres">
      <dgm:prSet presAssocID="{B8E7EC28-3C8E-4C17-BEDC-DF6B4C8944F8}" presName="childText1" presStyleLbl="solidAlignAcc1" presStyleIdx="0" presStyleCnt="2">
        <dgm:presLayoutVars>
          <dgm:chMax val="0"/>
          <dgm:chPref val="0"/>
          <dgm:bulletEnabled val="1"/>
        </dgm:presLayoutVars>
      </dgm:prSet>
      <dgm:spPr/>
    </dgm:pt>
    <dgm:pt modelId="{9A9B891D-B97B-4A3A-A207-B34AF5693194}" type="pres">
      <dgm:prSet presAssocID="{B5D964DA-065F-45FB-AD44-EA8852B43BB3}" presName="parentText2" presStyleLbl="node1" presStyleIdx="1" presStyleCnt="2">
        <dgm:presLayoutVars>
          <dgm:chMax/>
          <dgm:chPref val="3"/>
          <dgm:bulletEnabled val="1"/>
        </dgm:presLayoutVars>
      </dgm:prSet>
      <dgm:spPr/>
    </dgm:pt>
    <dgm:pt modelId="{96FCBD65-064C-40CD-9B8B-CD583E8B5F11}" type="pres">
      <dgm:prSet presAssocID="{B5D964DA-065F-45FB-AD44-EA8852B43BB3}" presName="childText2" presStyleLbl="solidAlignAcc1" presStyleIdx="1" presStyleCnt="2" custLinFactNeighborX="-1549" custLinFactNeighborY="-3400">
        <dgm:presLayoutVars>
          <dgm:chMax val="0"/>
          <dgm:chPref val="0"/>
          <dgm:bulletEnabled val="1"/>
        </dgm:presLayoutVars>
      </dgm:prSet>
      <dgm:spPr/>
    </dgm:pt>
  </dgm:ptLst>
  <dgm:cxnLst>
    <dgm:cxn modelId="{65F2EB07-3FA5-45F2-89FD-3BAE577E49AB}" type="presOf" srcId="{B8E7EC28-3C8E-4C17-BEDC-DF6B4C8944F8}" destId="{6CF6F5B7-1ACF-4F08-A207-7BC4109D653B}" srcOrd="0" destOrd="0" presId="urn:microsoft.com/office/officeart/2009/3/layout/IncreasingArrowsProcess"/>
    <dgm:cxn modelId="{4CCC6027-6326-450E-8B78-07D6091B24B0}" type="presOf" srcId="{C8DC2C86-486F-4138-BFE5-BFD5327163FA}" destId="{BD354474-1F86-4C1E-9E21-754DBC804E6B}" srcOrd="0" destOrd="2" presId="urn:microsoft.com/office/officeart/2009/3/layout/IncreasingArrowsProcess"/>
    <dgm:cxn modelId="{509F9F30-80DD-4EEA-8AB7-0CD992733FFD}" type="presOf" srcId="{B5D964DA-065F-45FB-AD44-EA8852B43BB3}" destId="{9A9B891D-B97B-4A3A-A207-B34AF5693194}" srcOrd="0" destOrd="0" presId="urn:microsoft.com/office/officeart/2009/3/layout/IncreasingArrowsProcess"/>
    <dgm:cxn modelId="{D0DD2550-2316-48A8-B5DC-71943C1EF457}" type="presOf" srcId="{B9A462E1-B7F9-4B63-8BF8-FA300810EC72}" destId="{96FCBD65-064C-40CD-9B8B-CD583E8B5F11}" srcOrd="0" destOrd="0" presId="urn:microsoft.com/office/officeart/2009/3/layout/IncreasingArrowsProcess"/>
    <dgm:cxn modelId="{F89B8275-3463-458F-B6BF-28D675B05276}" srcId="{B8E7EC28-3C8E-4C17-BEDC-DF6B4C8944F8}" destId="{C8DC2C86-486F-4138-BFE5-BFD5327163FA}" srcOrd="2" destOrd="0" parTransId="{AFB93587-3E9A-478C-8361-5211D45E222C}" sibTransId="{1108BC03-2AE1-4F63-915F-1CE8BEBB2264}"/>
    <dgm:cxn modelId="{4112B955-B139-4672-B548-80B1F58B19C4}" type="presOf" srcId="{1D12B5A1-015A-4361-983D-61705B3FA62D}" destId="{6F55E706-C61E-415F-B7D3-312C44436F90}" srcOrd="0" destOrd="0" presId="urn:microsoft.com/office/officeart/2009/3/layout/IncreasingArrowsProcess"/>
    <dgm:cxn modelId="{C4CEFB55-E283-4384-AED3-A4981699336A}" srcId="{1D12B5A1-015A-4361-983D-61705B3FA62D}" destId="{B8E7EC28-3C8E-4C17-BEDC-DF6B4C8944F8}" srcOrd="0" destOrd="0" parTransId="{147F69C9-18DA-470E-955C-4AEB4258D650}" sibTransId="{2ECE1B46-23EE-4EB3-865E-231DA32848EE}"/>
    <dgm:cxn modelId="{DDBEBA76-BA87-4F45-A946-FE9321F5815D}" srcId="{1D12B5A1-015A-4361-983D-61705B3FA62D}" destId="{B5D964DA-065F-45FB-AD44-EA8852B43BB3}" srcOrd="1" destOrd="0" parTransId="{687CE05D-DDA9-4770-AB8B-C9A78D63A152}" sibTransId="{05DFF294-4A11-4BEC-8355-7C76A694E12D}"/>
    <dgm:cxn modelId="{951D8496-7994-4AA8-AB5B-7D9BBC518899}" srcId="{B8E7EC28-3C8E-4C17-BEDC-DF6B4C8944F8}" destId="{9C587CE6-A198-4EE7-9F21-2454838ACF38}" srcOrd="1" destOrd="0" parTransId="{BE88CA43-EF5D-452F-B761-6B8D89E13E79}" sibTransId="{94368671-2F62-438F-B9AC-8BA73E5DD000}"/>
    <dgm:cxn modelId="{6A0E749C-4B46-4BC5-BECF-6C0592450829}" type="presOf" srcId="{9C587CE6-A198-4EE7-9F21-2454838ACF38}" destId="{BD354474-1F86-4C1E-9E21-754DBC804E6B}" srcOrd="0" destOrd="1" presId="urn:microsoft.com/office/officeart/2009/3/layout/IncreasingArrowsProcess"/>
    <dgm:cxn modelId="{1D323FA6-F7A7-4D73-B419-033700CD7D1C}" srcId="{B5D964DA-065F-45FB-AD44-EA8852B43BB3}" destId="{B9A462E1-B7F9-4B63-8BF8-FA300810EC72}" srcOrd="0" destOrd="0" parTransId="{6FC99A34-2830-4852-8D68-388B4ACE13A9}" sibTransId="{DDF7954C-C680-4945-BC52-134B3E1F0EB6}"/>
    <dgm:cxn modelId="{30CFDFA7-9B76-48C2-BE7A-182EF723BB7B}" type="presOf" srcId="{0A5E15D3-4449-450D-8CAF-F54540C86B2D}" destId="{BD354474-1F86-4C1E-9E21-754DBC804E6B}" srcOrd="0" destOrd="0" presId="urn:microsoft.com/office/officeart/2009/3/layout/IncreasingArrowsProcess"/>
    <dgm:cxn modelId="{B9A218FC-9E10-4932-9B25-A031210395D1}" srcId="{B8E7EC28-3C8E-4C17-BEDC-DF6B4C8944F8}" destId="{0A5E15D3-4449-450D-8CAF-F54540C86B2D}" srcOrd="0" destOrd="0" parTransId="{113900C6-6A14-416F-AB85-ADBF8C15802D}" sibTransId="{EFBF9B2C-1D46-406C-ACB4-364F26EF88B0}"/>
    <dgm:cxn modelId="{63271AD7-BADB-4F03-8DEF-6BB43A4B6017}" type="presParOf" srcId="{6F55E706-C61E-415F-B7D3-312C44436F90}" destId="{6CF6F5B7-1ACF-4F08-A207-7BC4109D653B}" srcOrd="0" destOrd="0" presId="urn:microsoft.com/office/officeart/2009/3/layout/IncreasingArrowsProcess"/>
    <dgm:cxn modelId="{CB99D615-266F-47DD-8F02-28B65CFD754C}" type="presParOf" srcId="{6F55E706-C61E-415F-B7D3-312C44436F90}" destId="{BD354474-1F86-4C1E-9E21-754DBC804E6B}" srcOrd="1" destOrd="0" presId="urn:microsoft.com/office/officeart/2009/3/layout/IncreasingArrowsProcess"/>
    <dgm:cxn modelId="{CC318A2D-1A78-4BB0-874F-9D42826F6D44}" type="presParOf" srcId="{6F55E706-C61E-415F-B7D3-312C44436F90}" destId="{9A9B891D-B97B-4A3A-A207-B34AF5693194}" srcOrd="2" destOrd="0" presId="urn:microsoft.com/office/officeart/2009/3/layout/IncreasingArrowsProcess"/>
    <dgm:cxn modelId="{8BB3DB71-1DA4-40B2-9ED1-E04D34E22A21}" type="presParOf" srcId="{6F55E706-C61E-415F-B7D3-312C44436F90}" destId="{96FCBD65-064C-40CD-9B8B-CD583E8B5F11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9CCA92-363F-4C8B-AB0B-16A03630DA2C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62CE2BFB-70A2-432C-A929-123E5845177A}">
      <dgm:prSet phldrT="[Texto]"/>
      <dgm:spPr/>
      <dgm:t>
        <a:bodyPr/>
        <a:lstStyle/>
        <a:p>
          <a:r>
            <a:rPr lang="es-CO" b="1" dirty="0"/>
            <a:t>3060 Niños, niñas adolescentes y jóvenes</a:t>
          </a:r>
          <a:endParaRPr lang="es-ES" b="1" dirty="0"/>
        </a:p>
      </dgm:t>
    </dgm:pt>
    <dgm:pt modelId="{5A056B93-FA73-43C5-ABFC-899708EFB728}" type="parTrans" cxnId="{3DEF1B0A-D5A4-4E67-9E47-10B5E24F41FE}">
      <dgm:prSet/>
      <dgm:spPr/>
      <dgm:t>
        <a:bodyPr/>
        <a:lstStyle/>
        <a:p>
          <a:endParaRPr lang="es-ES"/>
        </a:p>
      </dgm:t>
    </dgm:pt>
    <dgm:pt modelId="{55C56B03-2246-4C5F-A9E5-276B3B2D5192}" type="sibTrans" cxnId="{3DEF1B0A-D5A4-4E67-9E47-10B5E24F41FE}">
      <dgm:prSet/>
      <dgm:spPr/>
      <dgm:t>
        <a:bodyPr/>
        <a:lstStyle/>
        <a:p>
          <a:endParaRPr lang="es-ES"/>
        </a:p>
      </dgm:t>
    </dgm:pt>
    <dgm:pt modelId="{58AC17C7-F70B-474F-8D74-6C56ED8212D6}">
      <dgm:prSet phldrT="[Texto]" custT="1"/>
      <dgm:spPr/>
      <dgm:t>
        <a:bodyPr/>
        <a:lstStyle/>
        <a:p>
          <a:pPr algn="ctr"/>
          <a:r>
            <a:rPr lang="es-CO" sz="2200" b="1" dirty="0"/>
            <a:t>17 Municipios</a:t>
          </a:r>
          <a:endParaRPr lang="es-CO" sz="2200" b="1" dirty="0">
            <a:solidFill>
              <a:srgbClr val="FF0000"/>
            </a:solidFill>
          </a:endParaRPr>
        </a:p>
        <a:p>
          <a:pPr algn="ctr"/>
          <a:r>
            <a:rPr lang="es-ES" sz="1400" b="1" dirty="0">
              <a:solidFill>
                <a:schemeClr val="bg1"/>
              </a:solidFill>
            </a:rPr>
            <a:t> del departamento </a:t>
          </a:r>
        </a:p>
      </dgm:t>
    </dgm:pt>
    <dgm:pt modelId="{6F915A91-02B8-44CF-B89E-7459779A9141}" type="parTrans" cxnId="{6EB9E3C7-81D2-4C4B-9F4F-7D9C7CD6653D}">
      <dgm:prSet/>
      <dgm:spPr/>
      <dgm:t>
        <a:bodyPr/>
        <a:lstStyle/>
        <a:p>
          <a:endParaRPr lang="es-ES"/>
        </a:p>
      </dgm:t>
    </dgm:pt>
    <dgm:pt modelId="{5A6F2FDF-9840-4C77-9013-088E7251B8F8}" type="sibTrans" cxnId="{6EB9E3C7-81D2-4C4B-9F4F-7D9C7CD6653D}">
      <dgm:prSet/>
      <dgm:spPr/>
      <dgm:t>
        <a:bodyPr/>
        <a:lstStyle/>
        <a:p>
          <a:endParaRPr lang="es-ES"/>
        </a:p>
      </dgm:t>
    </dgm:pt>
    <dgm:pt modelId="{0C6BA5F4-5853-40B9-B0EE-C52B8996C294}">
      <dgm:prSet phldrT="[Texto]"/>
      <dgm:spPr/>
      <dgm:t>
        <a:bodyPr/>
        <a:lstStyle/>
        <a:p>
          <a:r>
            <a:rPr lang="es-CO" b="1" dirty="0"/>
            <a:t>3 Equipos profesionales en las Disciplinas de fútbol, baloncesto y ciclismo </a:t>
          </a:r>
          <a:endParaRPr lang="es-ES" b="1" dirty="0"/>
        </a:p>
      </dgm:t>
    </dgm:pt>
    <dgm:pt modelId="{6BF44C9A-F986-4D8A-98D9-919FEECA8E29}" type="parTrans" cxnId="{64A0DDD4-E5BD-40AE-9A42-ABDDFB43F49B}">
      <dgm:prSet/>
      <dgm:spPr/>
      <dgm:t>
        <a:bodyPr/>
        <a:lstStyle/>
        <a:p>
          <a:endParaRPr lang="es-ES"/>
        </a:p>
      </dgm:t>
    </dgm:pt>
    <dgm:pt modelId="{A5DB4FCB-7A5D-4FBA-902A-090519058552}" type="sibTrans" cxnId="{64A0DDD4-E5BD-40AE-9A42-ABDDFB43F49B}">
      <dgm:prSet/>
      <dgm:spPr/>
      <dgm:t>
        <a:bodyPr/>
        <a:lstStyle/>
        <a:p>
          <a:endParaRPr lang="es-ES"/>
        </a:p>
      </dgm:t>
    </dgm:pt>
    <dgm:pt modelId="{59E7D731-10EF-4F43-93F6-242F1F1D4C66}" type="pres">
      <dgm:prSet presAssocID="{899CCA92-363F-4C8B-AB0B-16A03630DA2C}" presName="CompostProcess" presStyleCnt="0">
        <dgm:presLayoutVars>
          <dgm:dir/>
          <dgm:resizeHandles val="exact"/>
        </dgm:presLayoutVars>
      </dgm:prSet>
      <dgm:spPr/>
    </dgm:pt>
    <dgm:pt modelId="{CBDD9F00-80BB-44EE-94FE-0D510D1DA4BE}" type="pres">
      <dgm:prSet presAssocID="{899CCA92-363F-4C8B-AB0B-16A03630DA2C}" presName="arrow" presStyleLbl="bgShp" presStyleIdx="0" presStyleCnt="1"/>
      <dgm:spPr/>
    </dgm:pt>
    <dgm:pt modelId="{23B24D50-B29C-4348-954A-B4B18D1B56D2}" type="pres">
      <dgm:prSet presAssocID="{899CCA92-363F-4C8B-AB0B-16A03630DA2C}" presName="linearProcess" presStyleCnt="0"/>
      <dgm:spPr/>
    </dgm:pt>
    <dgm:pt modelId="{B0AAADA3-D0E1-470C-8EFB-587F7FCF23D3}" type="pres">
      <dgm:prSet presAssocID="{62CE2BFB-70A2-432C-A929-123E5845177A}" presName="textNode" presStyleLbl="node1" presStyleIdx="0" presStyleCnt="3">
        <dgm:presLayoutVars>
          <dgm:bulletEnabled val="1"/>
        </dgm:presLayoutVars>
      </dgm:prSet>
      <dgm:spPr/>
    </dgm:pt>
    <dgm:pt modelId="{0B4AD12F-8577-48AF-B633-503CD7E3FCD2}" type="pres">
      <dgm:prSet presAssocID="{55C56B03-2246-4C5F-A9E5-276B3B2D5192}" presName="sibTrans" presStyleCnt="0"/>
      <dgm:spPr/>
    </dgm:pt>
    <dgm:pt modelId="{AA72A6AF-24D4-4A4E-A659-83B2366DE88E}" type="pres">
      <dgm:prSet presAssocID="{58AC17C7-F70B-474F-8D74-6C56ED8212D6}" presName="textNode" presStyleLbl="node1" presStyleIdx="1" presStyleCnt="3">
        <dgm:presLayoutVars>
          <dgm:bulletEnabled val="1"/>
        </dgm:presLayoutVars>
      </dgm:prSet>
      <dgm:spPr/>
    </dgm:pt>
    <dgm:pt modelId="{D36B825A-814B-4D92-929C-810987D57D17}" type="pres">
      <dgm:prSet presAssocID="{5A6F2FDF-9840-4C77-9013-088E7251B8F8}" presName="sibTrans" presStyleCnt="0"/>
      <dgm:spPr/>
    </dgm:pt>
    <dgm:pt modelId="{4DD8815E-87B8-46DC-97B3-D5DDD43F0696}" type="pres">
      <dgm:prSet presAssocID="{0C6BA5F4-5853-40B9-B0EE-C52B8996C294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3DEF1B0A-D5A4-4E67-9E47-10B5E24F41FE}" srcId="{899CCA92-363F-4C8B-AB0B-16A03630DA2C}" destId="{62CE2BFB-70A2-432C-A929-123E5845177A}" srcOrd="0" destOrd="0" parTransId="{5A056B93-FA73-43C5-ABFC-899708EFB728}" sibTransId="{55C56B03-2246-4C5F-A9E5-276B3B2D5192}"/>
    <dgm:cxn modelId="{E2CBBB3C-DA93-45D6-871E-26064B688AB8}" type="presOf" srcId="{899CCA92-363F-4C8B-AB0B-16A03630DA2C}" destId="{59E7D731-10EF-4F43-93F6-242F1F1D4C66}" srcOrd="0" destOrd="0" presId="urn:microsoft.com/office/officeart/2005/8/layout/hProcess9"/>
    <dgm:cxn modelId="{EC790459-9706-48AE-A31D-970C687A5A46}" type="presOf" srcId="{62CE2BFB-70A2-432C-A929-123E5845177A}" destId="{B0AAADA3-D0E1-470C-8EFB-587F7FCF23D3}" srcOrd="0" destOrd="0" presId="urn:microsoft.com/office/officeart/2005/8/layout/hProcess9"/>
    <dgm:cxn modelId="{6EB9E3C7-81D2-4C4B-9F4F-7D9C7CD6653D}" srcId="{899CCA92-363F-4C8B-AB0B-16A03630DA2C}" destId="{58AC17C7-F70B-474F-8D74-6C56ED8212D6}" srcOrd="1" destOrd="0" parTransId="{6F915A91-02B8-44CF-B89E-7459779A9141}" sibTransId="{5A6F2FDF-9840-4C77-9013-088E7251B8F8}"/>
    <dgm:cxn modelId="{64A0DDD4-E5BD-40AE-9A42-ABDDFB43F49B}" srcId="{899CCA92-363F-4C8B-AB0B-16A03630DA2C}" destId="{0C6BA5F4-5853-40B9-B0EE-C52B8996C294}" srcOrd="2" destOrd="0" parTransId="{6BF44C9A-F986-4D8A-98D9-919FEECA8E29}" sibTransId="{A5DB4FCB-7A5D-4FBA-902A-090519058552}"/>
    <dgm:cxn modelId="{E2991EDC-C13C-4FAD-B2EA-870FA6F74259}" type="presOf" srcId="{0C6BA5F4-5853-40B9-B0EE-C52B8996C294}" destId="{4DD8815E-87B8-46DC-97B3-D5DDD43F0696}" srcOrd="0" destOrd="0" presId="urn:microsoft.com/office/officeart/2005/8/layout/hProcess9"/>
    <dgm:cxn modelId="{36B93DFE-97AC-47DE-8B60-19D825C77F64}" type="presOf" srcId="{58AC17C7-F70B-474F-8D74-6C56ED8212D6}" destId="{AA72A6AF-24D4-4A4E-A659-83B2366DE88E}" srcOrd="0" destOrd="0" presId="urn:microsoft.com/office/officeart/2005/8/layout/hProcess9"/>
    <dgm:cxn modelId="{A560B21D-12DC-401C-9544-2DCE832E6E88}" type="presParOf" srcId="{59E7D731-10EF-4F43-93F6-242F1F1D4C66}" destId="{CBDD9F00-80BB-44EE-94FE-0D510D1DA4BE}" srcOrd="0" destOrd="0" presId="urn:microsoft.com/office/officeart/2005/8/layout/hProcess9"/>
    <dgm:cxn modelId="{1FA79BF9-3A36-4ADA-9D8B-64D44D1565F4}" type="presParOf" srcId="{59E7D731-10EF-4F43-93F6-242F1F1D4C66}" destId="{23B24D50-B29C-4348-954A-B4B18D1B56D2}" srcOrd="1" destOrd="0" presId="urn:microsoft.com/office/officeart/2005/8/layout/hProcess9"/>
    <dgm:cxn modelId="{E862EA6D-AF11-4424-814E-39378CD24BA8}" type="presParOf" srcId="{23B24D50-B29C-4348-954A-B4B18D1B56D2}" destId="{B0AAADA3-D0E1-470C-8EFB-587F7FCF23D3}" srcOrd="0" destOrd="0" presId="urn:microsoft.com/office/officeart/2005/8/layout/hProcess9"/>
    <dgm:cxn modelId="{76E1529C-D51D-4E4F-B6F3-A99E0CA3F451}" type="presParOf" srcId="{23B24D50-B29C-4348-954A-B4B18D1B56D2}" destId="{0B4AD12F-8577-48AF-B633-503CD7E3FCD2}" srcOrd="1" destOrd="0" presId="urn:microsoft.com/office/officeart/2005/8/layout/hProcess9"/>
    <dgm:cxn modelId="{EFE1574C-99E2-461E-9DB6-5D067EB5488C}" type="presParOf" srcId="{23B24D50-B29C-4348-954A-B4B18D1B56D2}" destId="{AA72A6AF-24D4-4A4E-A659-83B2366DE88E}" srcOrd="2" destOrd="0" presId="urn:microsoft.com/office/officeart/2005/8/layout/hProcess9"/>
    <dgm:cxn modelId="{1D512C54-D207-46B5-B2E4-549AD04975B1}" type="presParOf" srcId="{23B24D50-B29C-4348-954A-B4B18D1B56D2}" destId="{D36B825A-814B-4D92-929C-810987D57D17}" srcOrd="3" destOrd="0" presId="urn:microsoft.com/office/officeart/2005/8/layout/hProcess9"/>
    <dgm:cxn modelId="{8AE8B884-AD5B-4B29-A806-4202203F9A38}" type="presParOf" srcId="{23B24D50-B29C-4348-954A-B4B18D1B56D2}" destId="{4DD8815E-87B8-46DC-97B3-D5DDD43F069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8512D2-DCF2-4514-B43B-5B12074F0670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7B8F586-7DE3-4129-A74D-B1BD9A928775}">
      <dgm:prSet phldrT="[Texto]"/>
      <dgm:spPr/>
      <dgm:t>
        <a:bodyPr/>
        <a:lstStyle/>
        <a:p>
          <a:pPr algn="just"/>
          <a:r>
            <a:rPr lang="es-CO" dirty="0"/>
            <a:t>288 Incentivos económicos  </a:t>
          </a:r>
        </a:p>
      </dgm:t>
    </dgm:pt>
    <dgm:pt modelId="{A502462B-DAF5-468C-A887-A2CE7A5A52F1}" type="parTrans" cxnId="{9544C23A-7110-4A7F-BDA8-DE9742700E04}">
      <dgm:prSet/>
      <dgm:spPr/>
      <dgm:t>
        <a:bodyPr/>
        <a:lstStyle/>
        <a:p>
          <a:endParaRPr lang="es-ES"/>
        </a:p>
      </dgm:t>
    </dgm:pt>
    <dgm:pt modelId="{1E53F891-C46F-47B6-8BAF-822E136C0092}" type="sibTrans" cxnId="{9544C23A-7110-4A7F-BDA8-DE9742700E04}">
      <dgm:prSet/>
      <dgm:spPr/>
      <dgm:t>
        <a:bodyPr/>
        <a:lstStyle/>
        <a:p>
          <a:endParaRPr lang="es-ES"/>
        </a:p>
      </dgm:t>
    </dgm:pt>
    <dgm:pt modelId="{B5B7AAFF-8B02-437E-8002-60A98EB71DA8}">
      <dgm:prSet phldrT="[Texto]"/>
      <dgm:spPr/>
      <dgm:t>
        <a:bodyPr/>
        <a:lstStyle/>
        <a:p>
          <a:pPr algn="just"/>
          <a:r>
            <a:rPr lang="es-CO" b="1" dirty="0"/>
            <a:t>DEPORTISTAS BENEFICIADOS (95): </a:t>
          </a:r>
          <a:r>
            <a:rPr lang="es-CO" dirty="0"/>
            <a:t>De diferentes disciplinas deportivas</a:t>
          </a:r>
        </a:p>
      </dgm:t>
    </dgm:pt>
    <dgm:pt modelId="{ECBB25F0-8294-4FC7-9DB4-ED6B20EE28BC}" type="parTrans" cxnId="{BF0936D7-9339-4C45-9D66-D1479D121223}">
      <dgm:prSet/>
      <dgm:spPr/>
      <dgm:t>
        <a:bodyPr/>
        <a:lstStyle/>
        <a:p>
          <a:endParaRPr lang="es-ES"/>
        </a:p>
      </dgm:t>
    </dgm:pt>
    <dgm:pt modelId="{79233573-0465-4748-B4A0-8334A5BCF055}" type="sibTrans" cxnId="{BF0936D7-9339-4C45-9D66-D1479D121223}">
      <dgm:prSet/>
      <dgm:spPr/>
      <dgm:t>
        <a:bodyPr/>
        <a:lstStyle/>
        <a:p>
          <a:endParaRPr lang="es-ES"/>
        </a:p>
      </dgm:t>
    </dgm:pt>
    <dgm:pt modelId="{7FDC6E06-2973-4A22-8661-887F1C574895}" type="pres">
      <dgm:prSet presAssocID="{D78512D2-DCF2-4514-B43B-5B12074F0670}" presName="rootnode" presStyleCnt="0">
        <dgm:presLayoutVars>
          <dgm:chMax/>
          <dgm:chPref/>
          <dgm:dir/>
          <dgm:animLvl val="lvl"/>
        </dgm:presLayoutVars>
      </dgm:prSet>
      <dgm:spPr/>
    </dgm:pt>
    <dgm:pt modelId="{B1498B6E-C6D1-4EA5-BBBD-D3205259E8BE}" type="pres">
      <dgm:prSet presAssocID="{97B8F586-7DE3-4129-A74D-B1BD9A928775}" presName="composite" presStyleCnt="0"/>
      <dgm:spPr/>
    </dgm:pt>
    <dgm:pt modelId="{63313C35-E2BD-4133-8C5F-2D5645CA5FCA}" type="pres">
      <dgm:prSet presAssocID="{97B8F586-7DE3-4129-A74D-B1BD9A928775}" presName="LShape" presStyleLbl="alignNode1" presStyleIdx="0" presStyleCnt="3"/>
      <dgm:spPr>
        <a:solidFill>
          <a:srgbClr val="FFC000"/>
        </a:solidFill>
      </dgm:spPr>
    </dgm:pt>
    <dgm:pt modelId="{9C8CC606-89B2-4687-B8C4-C1580037AAA1}" type="pres">
      <dgm:prSet presAssocID="{97B8F586-7DE3-4129-A74D-B1BD9A928775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2139B2DD-A81F-49B0-BD52-C73210CB78A0}" type="pres">
      <dgm:prSet presAssocID="{97B8F586-7DE3-4129-A74D-B1BD9A928775}" presName="Triangle" presStyleLbl="alignNode1" presStyleIdx="1" presStyleCnt="3"/>
      <dgm:spPr/>
    </dgm:pt>
    <dgm:pt modelId="{B76434D4-55E4-4C71-8E4E-5F8FF4FB5298}" type="pres">
      <dgm:prSet presAssocID="{1E53F891-C46F-47B6-8BAF-822E136C0092}" presName="sibTrans" presStyleCnt="0"/>
      <dgm:spPr/>
    </dgm:pt>
    <dgm:pt modelId="{7D678CFA-9966-4F86-8391-5807AAD077C8}" type="pres">
      <dgm:prSet presAssocID="{1E53F891-C46F-47B6-8BAF-822E136C0092}" presName="space" presStyleCnt="0"/>
      <dgm:spPr/>
    </dgm:pt>
    <dgm:pt modelId="{D7D1DFB0-4688-4AF5-8BD4-0D0F77FF1C6A}" type="pres">
      <dgm:prSet presAssocID="{B5B7AAFF-8B02-437E-8002-60A98EB71DA8}" presName="composite" presStyleCnt="0"/>
      <dgm:spPr/>
    </dgm:pt>
    <dgm:pt modelId="{7FF45E10-1517-471B-87A9-8F15050F6D96}" type="pres">
      <dgm:prSet presAssocID="{B5B7AAFF-8B02-437E-8002-60A98EB71DA8}" presName="LShape" presStyleLbl="alignNode1" presStyleIdx="2" presStyleCnt="3"/>
      <dgm:spPr/>
    </dgm:pt>
    <dgm:pt modelId="{5B78068E-8DE5-408E-83C4-6D9A4B2D0465}" type="pres">
      <dgm:prSet presAssocID="{B5B7AAFF-8B02-437E-8002-60A98EB71DA8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9544C23A-7110-4A7F-BDA8-DE9742700E04}" srcId="{D78512D2-DCF2-4514-B43B-5B12074F0670}" destId="{97B8F586-7DE3-4129-A74D-B1BD9A928775}" srcOrd="0" destOrd="0" parTransId="{A502462B-DAF5-468C-A887-A2CE7A5A52F1}" sibTransId="{1E53F891-C46F-47B6-8BAF-822E136C0092}"/>
    <dgm:cxn modelId="{BDDBF991-56C5-43F4-9489-86B25637D1F1}" type="presOf" srcId="{97B8F586-7DE3-4129-A74D-B1BD9A928775}" destId="{9C8CC606-89B2-4687-B8C4-C1580037AAA1}" srcOrd="0" destOrd="0" presId="urn:microsoft.com/office/officeart/2009/3/layout/StepUpProcess"/>
    <dgm:cxn modelId="{F5FE66C4-8B04-4C45-AB9F-17A106402DE1}" type="presOf" srcId="{B5B7AAFF-8B02-437E-8002-60A98EB71DA8}" destId="{5B78068E-8DE5-408E-83C4-6D9A4B2D0465}" srcOrd="0" destOrd="0" presId="urn:microsoft.com/office/officeart/2009/3/layout/StepUpProcess"/>
    <dgm:cxn modelId="{BF0936D7-9339-4C45-9D66-D1479D121223}" srcId="{D78512D2-DCF2-4514-B43B-5B12074F0670}" destId="{B5B7AAFF-8B02-437E-8002-60A98EB71DA8}" srcOrd="1" destOrd="0" parTransId="{ECBB25F0-8294-4FC7-9DB4-ED6B20EE28BC}" sibTransId="{79233573-0465-4748-B4A0-8334A5BCF055}"/>
    <dgm:cxn modelId="{F4B2BCF7-9A99-416E-BD88-5919757F8E68}" type="presOf" srcId="{D78512D2-DCF2-4514-B43B-5B12074F0670}" destId="{7FDC6E06-2973-4A22-8661-887F1C574895}" srcOrd="0" destOrd="0" presId="urn:microsoft.com/office/officeart/2009/3/layout/StepUpProcess"/>
    <dgm:cxn modelId="{C715ECF8-18A1-41C0-93A9-D5E25A8B4507}" type="presParOf" srcId="{7FDC6E06-2973-4A22-8661-887F1C574895}" destId="{B1498B6E-C6D1-4EA5-BBBD-D3205259E8BE}" srcOrd="0" destOrd="0" presId="urn:microsoft.com/office/officeart/2009/3/layout/StepUpProcess"/>
    <dgm:cxn modelId="{37FB1146-70DE-4988-8FDB-4CAED9320630}" type="presParOf" srcId="{B1498B6E-C6D1-4EA5-BBBD-D3205259E8BE}" destId="{63313C35-E2BD-4133-8C5F-2D5645CA5FCA}" srcOrd="0" destOrd="0" presId="urn:microsoft.com/office/officeart/2009/3/layout/StepUpProcess"/>
    <dgm:cxn modelId="{4B85CE64-121C-496E-843E-CB2B025A4831}" type="presParOf" srcId="{B1498B6E-C6D1-4EA5-BBBD-D3205259E8BE}" destId="{9C8CC606-89B2-4687-B8C4-C1580037AAA1}" srcOrd="1" destOrd="0" presId="urn:microsoft.com/office/officeart/2009/3/layout/StepUpProcess"/>
    <dgm:cxn modelId="{98AA7370-6DF5-4567-9214-D8CD5C19ECB4}" type="presParOf" srcId="{B1498B6E-C6D1-4EA5-BBBD-D3205259E8BE}" destId="{2139B2DD-A81F-49B0-BD52-C73210CB78A0}" srcOrd="2" destOrd="0" presId="urn:microsoft.com/office/officeart/2009/3/layout/StepUpProcess"/>
    <dgm:cxn modelId="{13D4E3E9-D6AB-45C9-A27E-172511E10723}" type="presParOf" srcId="{7FDC6E06-2973-4A22-8661-887F1C574895}" destId="{B76434D4-55E4-4C71-8E4E-5F8FF4FB5298}" srcOrd="1" destOrd="0" presId="urn:microsoft.com/office/officeart/2009/3/layout/StepUpProcess"/>
    <dgm:cxn modelId="{C14CC8C3-314B-4010-9E3E-C11308D260D2}" type="presParOf" srcId="{B76434D4-55E4-4C71-8E4E-5F8FF4FB5298}" destId="{7D678CFA-9966-4F86-8391-5807AAD077C8}" srcOrd="0" destOrd="0" presId="urn:microsoft.com/office/officeart/2009/3/layout/StepUpProcess"/>
    <dgm:cxn modelId="{D4F7347A-FE32-4610-8396-AAC9CB2B1CFF}" type="presParOf" srcId="{7FDC6E06-2973-4A22-8661-887F1C574895}" destId="{D7D1DFB0-4688-4AF5-8BD4-0D0F77FF1C6A}" srcOrd="2" destOrd="0" presId="urn:microsoft.com/office/officeart/2009/3/layout/StepUpProcess"/>
    <dgm:cxn modelId="{A58349DF-BF9B-473B-ADD5-3C7E0434DCE3}" type="presParOf" srcId="{D7D1DFB0-4688-4AF5-8BD4-0D0F77FF1C6A}" destId="{7FF45E10-1517-471B-87A9-8F15050F6D96}" srcOrd="0" destOrd="0" presId="urn:microsoft.com/office/officeart/2009/3/layout/StepUpProcess"/>
    <dgm:cxn modelId="{41A235FE-77FB-4EE7-859D-6E0A13228CF9}" type="presParOf" srcId="{D7D1DFB0-4688-4AF5-8BD4-0D0F77FF1C6A}" destId="{5B78068E-8DE5-408E-83C4-6D9A4B2D046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60C926-BDBB-407E-B625-7CD933EB7818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3A5ACC7D-EF92-4484-966C-7640E8989F81}">
      <dgm:prSet phldrT="[Texto]"/>
      <dgm:spPr>
        <a:solidFill>
          <a:srgbClr val="FFC000"/>
        </a:solidFill>
      </dgm:spPr>
      <dgm:t>
        <a:bodyPr/>
        <a:lstStyle/>
        <a:p>
          <a:r>
            <a:rPr lang="es-ES" dirty="0"/>
            <a:t>12.092</a:t>
          </a:r>
        </a:p>
      </dgm:t>
    </dgm:pt>
    <dgm:pt modelId="{44F90426-D523-42C0-80F4-711F3A6248DA}" type="parTrans" cxnId="{369F7ACC-C447-4D58-B1D2-52F208D4D1F6}">
      <dgm:prSet/>
      <dgm:spPr/>
      <dgm:t>
        <a:bodyPr/>
        <a:lstStyle/>
        <a:p>
          <a:endParaRPr lang="es-ES"/>
        </a:p>
      </dgm:t>
    </dgm:pt>
    <dgm:pt modelId="{FFB86866-9DB4-42C2-80C3-5D3DA156BA20}" type="sibTrans" cxnId="{369F7ACC-C447-4D58-B1D2-52F208D4D1F6}">
      <dgm:prSet/>
      <dgm:spPr/>
      <dgm:t>
        <a:bodyPr/>
        <a:lstStyle/>
        <a:p>
          <a:endParaRPr lang="es-ES"/>
        </a:p>
      </dgm:t>
    </dgm:pt>
    <dgm:pt modelId="{15B77A1B-B481-4F9C-8155-1AC7CF1C3A1A}">
      <dgm:prSet phldrT="[Texto]"/>
      <dgm:spPr>
        <a:ln>
          <a:solidFill>
            <a:srgbClr val="FFC000"/>
          </a:solidFill>
        </a:ln>
      </dgm:spPr>
      <dgm:t>
        <a:bodyPr/>
        <a:lstStyle/>
        <a:p>
          <a:r>
            <a:rPr lang="es-ES" dirty="0"/>
            <a:t>Beneficiarios</a:t>
          </a:r>
        </a:p>
      </dgm:t>
    </dgm:pt>
    <dgm:pt modelId="{EBE64E8B-60DD-441D-BCFF-88DB0FCFD323}" type="parTrans" cxnId="{0D22F7A5-4D89-441D-A253-17CA85B0E4EB}">
      <dgm:prSet/>
      <dgm:spPr/>
      <dgm:t>
        <a:bodyPr/>
        <a:lstStyle/>
        <a:p>
          <a:endParaRPr lang="es-ES"/>
        </a:p>
      </dgm:t>
    </dgm:pt>
    <dgm:pt modelId="{BE02C227-9122-4461-B317-B8A89B1FB5F8}" type="sibTrans" cxnId="{0D22F7A5-4D89-441D-A253-17CA85B0E4EB}">
      <dgm:prSet/>
      <dgm:spPr/>
      <dgm:t>
        <a:bodyPr/>
        <a:lstStyle/>
        <a:p>
          <a:endParaRPr lang="es-ES"/>
        </a:p>
      </dgm:t>
    </dgm:pt>
    <dgm:pt modelId="{AE489FC6-C098-493A-898E-02D84488B89D}">
      <dgm:prSet phldrT="[Texto]"/>
      <dgm:spPr/>
      <dgm:t>
        <a:bodyPr/>
        <a:lstStyle/>
        <a:p>
          <a:r>
            <a:rPr lang="es-CO" dirty="0"/>
            <a:t>Centros Juveniles de Desarrollo (CJD) formación deportiva</a:t>
          </a:r>
          <a:endParaRPr lang="es-ES" dirty="0"/>
        </a:p>
      </dgm:t>
    </dgm:pt>
    <dgm:pt modelId="{4D1445DC-6984-4EB8-985B-9FF424FEC1B0}" type="parTrans" cxnId="{AE8D1E82-4A18-4AC6-90FB-CD3BBB63516B}">
      <dgm:prSet/>
      <dgm:spPr/>
      <dgm:t>
        <a:bodyPr/>
        <a:lstStyle/>
        <a:p>
          <a:endParaRPr lang="es-ES"/>
        </a:p>
      </dgm:t>
    </dgm:pt>
    <dgm:pt modelId="{967FDB7B-ADC1-429D-9D4C-DEE88ADD063B}" type="sibTrans" cxnId="{AE8D1E82-4A18-4AC6-90FB-CD3BBB63516B}">
      <dgm:prSet/>
      <dgm:spPr/>
      <dgm:t>
        <a:bodyPr/>
        <a:lstStyle/>
        <a:p>
          <a:endParaRPr lang="es-ES"/>
        </a:p>
      </dgm:t>
    </dgm:pt>
    <dgm:pt modelId="{3467F2F3-B8AE-446D-B3C9-6BC5C6F04ED0}">
      <dgm:prSet phldrT="[Texto]"/>
      <dgm:spPr>
        <a:ln>
          <a:solidFill>
            <a:srgbClr val="FFC000"/>
          </a:solidFill>
        </a:ln>
      </dgm:spPr>
      <dgm:t>
        <a:bodyPr/>
        <a:lstStyle/>
        <a:p>
          <a:r>
            <a:rPr lang="es-ES" dirty="0"/>
            <a:t>978</a:t>
          </a:r>
        </a:p>
      </dgm:t>
    </dgm:pt>
    <dgm:pt modelId="{65208C25-E6B9-4EC1-A06F-FAA97FAFB5F7}" type="parTrans" cxnId="{5F07CCDD-2776-4376-AAFB-4FFE97964763}">
      <dgm:prSet/>
      <dgm:spPr/>
      <dgm:t>
        <a:bodyPr/>
        <a:lstStyle/>
        <a:p>
          <a:endParaRPr lang="es-CO"/>
        </a:p>
      </dgm:t>
    </dgm:pt>
    <dgm:pt modelId="{A0EAF26F-829F-4C3E-8930-20DAE3F2DBCC}" type="sibTrans" cxnId="{5F07CCDD-2776-4376-AAFB-4FFE97964763}">
      <dgm:prSet/>
      <dgm:spPr/>
      <dgm:t>
        <a:bodyPr/>
        <a:lstStyle/>
        <a:p>
          <a:endParaRPr lang="es-CO"/>
        </a:p>
      </dgm:t>
    </dgm:pt>
    <dgm:pt modelId="{8B4C1359-493A-4FF8-9E6C-E345463DA651}">
      <dgm:prSet/>
      <dgm:spPr/>
      <dgm:t>
        <a:bodyPr/>
        <a:lstStyle/>
        <a:p>
          <a:r>
            <a:rPr lang="es-CO" dirty="0"/>
            <a:t>Niños y niñas de primera infancia a través de desarrollo Psicomotriz en articulación con ICBF</a:t>
          </a:r>
        </a:p>
      </dgm:t>
    </dgm:pt>
    <dgm:pt modelId="{89F22245-A312-45E1-8681-5BF6D750744D}" type="parTrans" cxnId="{4A7B710F-F212-4D28-838A-7DA3F6D93FF0}">
      <dgm:prSet/>
      <dgm:spPr/>
      <dgm:t>
        <a:bodyPr/>
        <a:lstStyle/>
        <a:p>
          <a:endParaRPr lang="es-CO"/>
        </a:p>
      </dgm:t>
    </dgm:pt>
    <dgm:pt modelId="{9BA1C2AA-0D52-4F99-B652-77A18DF8EFE8}" type="sibTrans" cxnId="{4A7B710F-F212-4D28-838A-7DA3F6D93FF0}">
      <dgm:prSet/>
      <dgm:spPr/>
      <dgm:t>
        <a:bodyPr/>
        <a:lstStyle/>
        <a:p>
          <a:endParaRPr lang="es-CO"/>
        </a:p>
      </dgm:t>
    </dgm:pt>
    <dgm:pt modelId="{BB417B2E-4B68-4D84-A8DA-813F0BC05A09}">
      <dgm:prSet phldrT="[Texto]"/>
      <dgm:spPr/>
      <dgm:t>
        <a:bodyPr/>
        <a:lstStyle/>
        <a:p>
          <a:r>
            <a:rPr lang="es-ES" dirty="0"/>
            <a:t>760</a:t>
          </a:r>
        </a:p>
      </dgm:t>
    </dgm:pt>
    <dgm:pt modelId="{9532ACB3-1C53-4061-8A4D-5D4A7A8F5FCF}" type="sibTrans" cxnId="{D1513E0D-C4CD-4173-86AD-794FCD15C8DB}">
      <dgm:prSet/>
      <dgm:spPr/>
      <dgm:t>
        <a:bodyPr/>
        <a:lstStyle/>
        <a:p>
          <a:endParaRPr lang="es-ES"/>
        </a:p>
      </dgm:t>
    </dgm:pt>
    <dgm:pt modelId="{EB67E0D9-E2D5-4CE2-8509-174BF63ABFCC}" type="parTrans" cxnId="{D1513E0D-C4CD-4173-86AD-794FCD15C8DB}">
      <dgm:prSet/>
      <dgm:spPr/>
      <dgm:t>
        <a:bodyPr/>
        <a:lstStyle/>
        <a:p>
          <a:endParaRPr lang="es-ES"/>
        </a:p>
      </dgm:t>
    </dgm:pt>
    <dgm:pt modelId="{FF612965-8F8C-409F-A1EF-D6FE6B40D5E6}" type="pres">
      <dgm:prSet presAssocID="{ED60C926-BDBB-407E-B625-7CD933EB7818}" presName="linearFlow" presStyleCnt="0">
        <dgm:presLayoutVars>
          <dgm:dir/>
          <dgm:animLvl val="lvl"/>
          <dgm:resizeHandles val="exact"/>
        </dgm:presLayoutVars>
      </dgm:prSet>
      <dgm:spPr/>
    </dgm:pt>
    <dgm:pt modelId="{662D3FC4-7B07-40B3-8C1D-51BF061F8256}" type="pres">
      <dgm:prSet presAssocID="{3A5ACC7D-EF92-4484-966C-7640E8989F81}" presName="composite" presStyleCnt="0"/>
      <dgm:spPr/>
    </dgm:pt>
    <dgm:pt modelId="{25924B8C-A012-4BD1-B544-B7E36EFAA901}" type="pres">
      <dgm:prSet presAssocID="{3A5ACC7D-EF92-4484-966C-7640E8989F81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CF5C4AA7-E465-4692-A585-5774A86BB180}" type="pres">
      <dgm:prSet presAssocID="{3A5ACC7D-EF92-4484-966C-7640E8989F81}" presName="descendantText" presStyleLbl="alignAcc1" presStyleIdx="0" presStyleCnt="3">
        <dgm:presLayoutVars>
          <dgm:bulletEnabled val="1"/>
        </dgm:presLayoutVars>
      </dgm:prSet>
      <dgm:spPr/>
    </dgm:pt>
    <dgm:pt modelId="{10F8B2C8-AC42-4C4C-BED2-DF9ACA2871C7}" type="pres">
      <dgm:prSet presAssocID="{FFB86866-9DB4-42C2-80C3-5D3DA156BA20}" presName="sp" presStyleCnt="0"/>
      <dgm:spPr/>
    </dgm:pt>
    <dgm:pt modelId="{4D79E684-4AEB-4DEB-8357-9FBF2B5C3AAF}" type="pres">
      <dgm:prSet presAssocID="{3467F2F3-B8AE-446D-B3C9-6BC5C6F04ED0}" presName="composite" presStyleCnt="0"/>
      <dgm:spPr/>
    </dgm:pt>
    <dgm:pt modelId="{27139667-8A42-4149-B246-D4C07E853868}" type="pres">
      <dgm:prSet presAssocID="{3467F2F3-B8AE-446D-B3C9-6BC5C6F04ED0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9F3D27A-F525-4795-AFF3-ED74E2365DDB}" type="pres">
      <dgm:prSet presAssocID="{3467F2F3-B8AE-446D-B3C9-6BC5C6F04ED0}" presName="descendantText" presStyleLbl="alignAcc1" presStyleIdx="1" presStyleCnt="3">
        <dgm:presLayoutVars>
          <dgm:bulletEnabled val="1"/>
        </dgm:presLayoutVars>
      </dgm:prSet>
      <dgm:spPr/>
    </dgm:pt>
    <dgm:pt modelId="{0519DF91-DCCF-4709-93E2-FB1CA0BE1F2A}" type="pres">
      <dgm:prSet presAssocID="{A0EAF26F-829F-4C3E-8930-20DAE3F2DBCC}" presName="sp" presStyleCnt="0"/>
      <dgm:spPr/>
    </dgm:pt>
    <dgm:pt modelId="{1994D23C-3D37-41C3-B8ED-D008BD88E681}" type="pres">
      <dgm:prSet presAssocID="{BB417B2E-4B68-4D84-A8DA-813F0BC05A09}" presName="composite" presStyleCnt="0"/>
      <dgm:spPr/>
    </dgm:pt>
    <dgm:pt modelId="{8BBA66DC-FFBD-4B3E-8D63-97A12B5F684B}" type="pres">
      <dgm:prSet presAssocID="{BB417B2E-4B68-4D84-A8DA-813F0BC05A0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F991DA3-7EED-447C-B61E-6ACF3B1A0812}" type="pres">
      <dgm:prSet presAssocID="{BB417B2E-4B68-4D84-A8DA-813F0BC05A0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D1513E0D-C4CD-4173-86AD-794FCD15C8DB}" srcId="{ED60C926-BDBB-407E-B625-7CD933EB7818}" destId="{BB417B2E-4B68-4D84-A8DA-813F0BC05A09}" srcOrd="2" destOrd="0" parTransId="{EB67E0D9-E2D5-4CE2-8509-174BF63ABFCC}" sibTransId="{9532ACB3-1C53-4061-8A4D-5D4A7A8F5FCF}"/>
    <dgm:cxn modelId="{4A7B710F-F212-4D28-838A-7DA3F6D93FF0}" srcId="{3467F2F3-B8AE-446D-B3C9-6BC5C6F04ED0}" destId="{8B4C1359-493A-4FF8-9E6C-E345463DA651}" srcOrd="0" destOrd="0" parTransId="{89F22245-A312-45E1-8681-5BF6D750744D}" sibTransId="{9BA1C2AA-0D52-4F99-B652-77A18DF8EFE8}"/>
    <dgm:cxn modelId="{8BA1EA3C-461A-4DF4-9BD1-49D2605DC2DC}" type="presOf" srcId="{3467F2F3-B8AE-446D-B3C9-6BC5C6F04ED0}" destId="{27139667-8A42-4149-B246-D4C07E853868}" srcOrd="0" destOrd="0" presId="urn:microsoft.com/office/officeart/2005/8/layout/chevron2"/>
    <dgm:cxn modelId="{9926783F-B7E3-4EAA-9420-E061CA89706E}" type="presOf" srcId="{3A5ACC7D-EF92-4484-966C-7640E8989F81}" destId="{25924B8C-A012-4BD1-B544-B7E36EFAA901}" srcOrd="0" destOrd="0" presId="urn:microsoft.com/office/officeart/2005/8/layout/chevron2"/>
    <dgm:cxn modelId="{AE8D1E82-4A18-4AC6-90FB-CD3BBB63516B}" srcId="{BB417B2E-4B68-4D84-A8DA-813F0BC05A09}" destId="{AE489FC6-C098-493A-898E-02D84488B89D}" srcOrd="0" destOrd="0" parTransId="{4D1445DC-6984-4EB8-985B-9FF424FEC1B0}" sibTransId="{967FDB7B-ADC1-429D-9D4C-DEE88ADD063B}"/>
    <dgm:cxn modelId="{2559C49D-9A53-4A18-8F1B-BA4F85BD9D5A}" type="presOf" srcId="{ED60C926-BDBB-407E-B625-7CD933EB7818}" destId="{FF612965-8F8C-409F-A1EF-D6FE6B40D5E6}" srcOrd="0" destOrd="0" presId="urn:microsoft.com/office/officeart/2005/8/layout/chevron2"/>
    <dgm:cxn modelId="{A3D8A0A5-9780-42B0-9710-0BEBF86DA8DD}" type="presOf" srcId="{BB417B2E-4B68-4D84-A8DA-813F0BC05A09}" destId="{8BBA66DC-FFBD-4B3E-8D63-97A12B5F684B}" srcOrd="0" destOrd="0" presId="urn:microsoft.com/office/officeart/2005/8/layout/chevron2"/>
    <dgm:cxn modelId="{0D22F7A5-4D89-441D-A253-17CA85B0E4EB}" srcId="{3A5ACC7D-EF92-4484-966C-7640E8989F81}" destId="{15B77A1B-B481-4F9C-8155-1AC7CF1C3A1A}" srcOrd="0" destOrd="0" parTransId="{EBE64E8B-60DD-441D-BCFF-88DB0FCFD323}" sibTransId="{BE02C227-9122-4461-B317-B8A89B1FB5F8}"/>
    <dgm:cxn modelId="{7414EEAF-A876-43A4-AF45-E919B4B02E52}" type="presOf" srcId="{8B4C1359-493A-4FF8-9E6C-E345463DA651}" destId="{79F3D27A-F525-4795-AFF3-ED74E2365DDB}" srcOrd="0" destOrd="0" presId="urn:microsoft.com/office/officeart/2005/8/layout/chevron2"/>
    <dgm:cxn modelId="{E4452EB6-C8EF-44F0-B84E-E905E7B5D532}" type="presOf" srcId="{15B77A1B-B481-4F9C-8155-1AC7CF1C3A1A}" destId="{CF5C4AA7-E465-4692-A585-5774A86BB180}" srcOrd="0" destOrd="0" presId="urn:microsoft.com/office/officeart/2005/8/layout/chevron2"/>
    <dgm:cxn modelId="{369F7ACC-C447-4D58-B1D2-52F208D4D1F6}" srcId="{ED60C926-BDBB-407E-B625-7CD933EB7818}" destId="{3A5ACC7D-EF92-4484-966C-7640E8989F81}" srcOrd="0" destOrd="0" parTransId="{44F90426-D523-42C0-80F4-711F3A6248DA}" sibTransId="{FFB86866-9DB4-42C2-80C3-5D3DA156BA20}"/>
    <dgm:cxn modelId="{1E6F35D2-7433-4939-81BD-98BBF7C1E099}" type="presOf" srcId="{AE489FC6-C098-493A-898E-02D84488B89D}" destId="{EF991DA3-7EED-447C-B61E-6ACF3B1A0812}" srcOrd="0" destOrd="0" presId="urn:microsoft.com/office/officeart/2005/8/layout/chevron2"/>
    <dgm:cxn modelId="{5F07CCDD-2776-4376-AAFB-4FFE97964763}" srcId="{ED60C926-BDBB-407E-B625-7CD933EB7818}" destId="{3467F2F3-B8AE-446D-B3C9-6BC5C6F04ED0}" srcOrd="1" destOrd="0" parTransId="{65208C25-E6B9-4EC1-A06F-FAA97FAFB5F7}" sibTransId="{A0EAF26F-829F-4C3E-8930-20DAE3F2DBCC}"/>
    <dgm:cxn modelId="{26A501EB-9BD8-439F-999C-63A6E2806EC9}" type="presParOf" srcId="{FF612965-8F8C-409F-A1EF-D6FE6B40D5E6}" destId="{662D3FC4-7B07-40B3-8C1D-51BF061F8256}" srcOrd="0" destOrd="0" presId="urn:microsoft.com/office/officeart/2005/8/layout/chevron2"/>
    <dgm:cxn modelId="{B2ECCA04-A34E-4A0B-9E73-4411AB40AADD}" type="presParOf" srcId="{662D3FC4-7B07-40B3-8C1D-51BF061F8256}" destId="{25924B8C-A012-4BD1-B544-B7E36EFAA901}" srcOrd="0" destOrd="0" presId="urn:microsoft.com/office/officeart/2005/8/layout/chevron2"/>
    <dgm:cxn modelId="{869D5D01-9C37-43ED-8477-66DB9B991E45}" type="presParOf" srcId="{662D3FC4-7B07-40B3-8C1D-51BF061F8256}" destId="{CF5C4AA7-E465-4692-A585-5774A86BB180}" srcOrd="1" destOrd="0" presId="urn:microsoft.com/office/officeart/2005/8/layout/chevron2"/>
    <dgm:cxn modelId="{DD01797A-E22C-4355-95D2-3173762EFEB7}" type="presParOf" srcId="{FF612965-8F8C-409F-A1EF-D6FE6B40D5E6}" destId="{10F8B2C8-AC42-4C4C-BED2-DF9ACA2871C7}" srcOrd="1" destOrd="0" presId="urn:microsoft.com/office/officeart/2005/8/layout/chevron2"/>
    <dgm:cxn modelId="{69DCC0E6-7ED9-4E64-9355-406F96C723AF}" type="presParOf" srcId="{FF612965-8F8C-409F-A1EF-D6FE6B40D5E6}" destId="{4D79E684-4AEB-4DEB-8357-9FBF2B5C3AAF}" srcOrd="2" destOrd="0" presId="urn:microsoft.com/office/officeart/2005/8/layout/chevron2"/>
    <dgm:cxn modelId="{AA47F0A9-B59A-41BD-B369-A66DFDA2A7EA}" type="presParOf" srcId="{4D79E684-4AEB-4DEB-8357-9FBF2B5C3AAF}" destId="{27139667-8A42-4149-B246-D4C07E853868}" srcOrd="0" destOrd="0" presId="urn:microsoft.com/office/officeart/2005/8/layout/chevron2"/>
    <dgm:cxn modelId="{5A60903C-2EFB-46F8-9677-FF5CF01DEE93}" type="presParOf" srcId="{4D79E684-4AEB-4DEB-8357-9FBF2B5C3AAF}" destId="{79F3D27A-F525-4795-AFF3-ED74E2365DDB}" srcOrd="1" destOrd="0" presId="urn:microsoft.com/office/officeart/2005/8/layout/chevron2"/>
    <dgm:cxn modelId="{353D8163-129C-44A7-85C6-19941F93DCBC}" type="presParOf" srcId="{FF612965-8F8C-409F-A1EF-D6FE6B40D5E6}" destId="{0519DF91-DCCF-4709-93E2-FB1CA0BE1F2A}" srcOrd="3" destOrd="0" presId="urn:microsoft.com/office/officeart/2005/8/layout/chevron2"/>
    <dgm:cxn modelId="{FF3F65EB-1031-400A-A7ED-E5D292F85E3D}" type="presParOf" srcId="{FF612965-8F8C-409F-A1EF-D6FE6B40D5E6}" destId="{1994D23C-3D37-41C3-B8ED-D008BD88E681}" srcOrd="4" destOrd="0" presId="urn:microsoft.com/office/officeart/2005/8/layout/chevron2"/>
    <dgm:cxn modelId="{34F7321C-3A75-4106-8BE5-10A924C25303}" type="presParOf" srcId="{1994D23C-3D37-41C3-B8ED-D008BD88E681}" destId="{8BBA66DC-FFBD-4B3E-8D63-97A12B5F684B}" srcOrd="0" destOrd="0" presId="urn:microsoft.com/office/officeart/2005/8/layout/chevron2"/>
    <dgm:cxn modelId="{7AF359AC-D73B-4C64-8B8C-8314A19FAE37}" type="presParOf" srcId="{1994D23C-3D37-41C3-B8ED-D008BD88E681}" destId="{EF991DA3-7EED-447C-B61E-6ACF3B1A081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6F5B7-1ACF-4F08-A207-7BC4109D653B}">
      <dsp:nvSpPr>
        <dsp:cNvPr id="0" name=""/>
        <dsp:cNvSpPr/>
      </dsp:nvSpPr>
      <dsp:spPr>
        <a:xfrm>
          <a:off x="0" y="654524"/>
          <a:ext cx="5809293" cy="846123"/>
        </a:xfrm>
        <a:prstGeom prst="rightArrow">
          <a:avLst>
            <a:gd name="adj1" fmla="val 50000"/>
            <a:gd name="adj2" fmla="val 5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432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Estrategia Piloto ¨FUTUROS LLANEROS¨</a:t>
          </a:r>
        </a:p>
      </dsp:txBody>
      <dsp:txXfrm>
        <a:off x="0" y="866055"/>
        <a:ext cx="5597762" cy="423061"/>
      </dsp:txXfrm>
    </dsp:sp>
    <dsp:sp modelId="{BD354474-1F86-4C1E-9E21-754DBC804E6B}">
      <dsp:nvSpPr>
        <dsp:cNvPr id="0" name=""/>
        <dsp:cNvSpPr/>
      </dsp:nvSpPr>
      <dsp:spPr>
        <a:xfrm>
          <a:off x="0" y="1309104"/>
          <a:ext cx="2683893" cy="188859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36000" rIns="36000" bIns="360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 dirty="0"/>
            <a:t>BENEFICIADOS </a:t>
          </a:r>
          <a:endParaRPr lang="es-ES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/>
            <a:t>2456</a:t>
          </a:r>
          <a:endParaRPr lang="es-CO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 dirty="0"/>
            <a:t>Niños, niñas, adolescentes y jóvenes</a:t>
          </a:r>
        </a:p>
      </dsp:txBody>
      <dsp:txXfrm>
        <a:off x="0" y="1309104"/>
        <a:ext cx="2683893" cy="1888592"/>
      </dsp:txXfrm>
    </dsp:sp>
    <dsp:sp modelId="{9A9B891D-B97B-4A3A-A207-B34AF5693194}">
      <dsp:nvSpPr>
        <dsp:cNvPr id="0" name=""/>
        <dsp:cNvSpPr/>
      </dsp:nvSpPr>
      <dsp:spPr>
        <a:xfrm>
          <a:off x="2683893" y="936471"/>
          <a:ext cx="3125399" cy="846123"/>
        </a:xfrm>
        <a:prstGeom prst="rightArrow">
          <a:avLst>
            <a:gd name="adj1" fmla="val 50000"/>
            <a:gd name="adj2" fmla="val 5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432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SEMILLERO DE ACCESO</a:t>
          </a:r>
        </a:p>
      </dsp:txBody>
      <dsp:txXfrm>
        <a:off x="2683893" y="1148002"/>
        <a:ext cx="2913868" cy="423061"/>
      </dsp:txXfrm>
    </dsp:sp>
    <dsp:sp modelId="{96FCBD65-064C-40CD-9B8B-CD583E8B5F11}">
      <dsp:nvSpPr>
        <dsp:cNvPr id="0" name=""/>
        <dsp:cNvSpPr/>
      </dsp:nvSpPr>
      <dsp:spPr>
        <a:xfrm>
          <a:off x="2642319" y="1526839"/>
          <a:ext cx="2683893" cy="188859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7590623"/>
              <a:satOff val="2284"/>
              <a:lumOff val="3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Profesional de fútbol Llaneros FC</a:t>
          </a:r>
        </a:p>
      </dsp:txBody>
      <dsp:txXfrm>
        <a:off x="2642319" y="1526839"/>
        <a:ext cx="2683893" cy="18885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D9F00-80BB-44EE-94FE-0D510D1DA4BE}">
      <dsp:nvSpPr>
        <dsp:cNvPr id="0" name=""/>
        <dsp:cNvSpPr/>
      </dsp:nvSpPr>
      <dsp:spPr>
        <a:xfrm>
          <a:off x="508132" y="0"/>
          <a:ext cx="5758835" cy="3527202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AADA3-D0E1-470C-8EFB-587F7FCF23D3}">
      <dsp:nvSpPr>
        <dsp:cNvPr id="0" name=""/>
        <dsp:cNvSpPr/>
      </dsp:nvSpPr>
      <dsp:spPr>
        <a:xfrm>
          <a:off x="7277" y="1058160"/>
          <a:ext cx="2180735" cy="14108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/>
            <a:t>3060 Niños, niñas adolescentes y jóvenes</a:t>
          </a:r>
          <a:endParaRPr lang="es-ES" sz="1600" b="1" kern="1200" dirty="0"/>
        </a:p>
      </dsp:txBody>
      <dsp:txXfrm>
        <a:off x="76150" y="1127033"/>
        <a:ext cx="2042989" cy="1273134"/>
      </dsp:txXfrm>
    </dsp:sp>
    <dsp:sp modelId="{AA72A6AF-24D4-4A4E-A659-83B2366DE88E}">
      <dsp:nvSpPr>
        <dsp:cNvPr id="0" name=""/>
        <dsp:cNvSpPr/>
      </dsp:nvSpPr>
      <dsp:spPr>
        <a:xfrm>
          <a:off x="2297182" y="1058160"/>
          <a:ext cx="2180735" cy="1410880"/>
        </a:xfrm>
        <a:prstGeom prst="roundRect">
          <a:avLst/>
        </a:prstGeom>
        <a:solidFill>
          <a:schemeClr val="accent5">
            <a:hueOff val="3795311"/>
            <a:satOff val="1142"/>
            <a:lumOff val="15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200" b="1" kern="1200" dirty="0"/>
            <a:t>17 Municipios</a:t>
          </a:r>
          <a:endParaRPr lang="es-CO" sz="2200" b="1" kern="1200" dirty="0">
            <a:solidFill>
              <a:srgbClr val="FF0000"/>
            </a:solidFill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bg1"/>
              </a:solidFill>
            </a:rPr>
            <a:t> del departamento </a:t>
          </a:r>
        </a:p>
      </dsp:txBody>
      <dsp:txXfrm>
        <a:off x="2366055" y="1127033"/>
        <a:ext cx="2042989" cy="1273134"/>
      </dsp:txXfrm>
    </dsp:sp>
    <dsp:sp modelId="{4DD8815E-87B8-46DC-97B3-D5DDD43F0696}">
      <dsp:nvSpPr>
        <dsp:cNvPr id="0" name=""/>
        <dsp:cNvSpPr/>
      </dsp:nvSpPr>
      <dsp:spPr>
        <a:xfrm>
          <a:off x="4587086" y="1058160"/>
          <a:ext cx="2180735" cy="1410880"/>
        </a:xfrm>
        <a:prstGeom prst="roundRect">
          <a:avLst/>
        </a:prstGeom>
        <a:solidFill>
          <a:schemeClr val="accent5">
            <a:hueOff val="7590623"/>
            <a:satOff val="2284"/>
            <a:lumOff val="31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/>
            <a:t>3 Equipos profesionales en las Disciplinas de fútbol, baloncesto y ciclismo </a:t>
          </a:r>
          <a:endParaRPr lang="es-ES" sz="1600" b="1" kern="1200" dirty="0"/>
        </a:p>
      </dsp:txBody>
      <dsp:txXfrm>
        <a:off x="4655959" y="1127033"/>
        <a:ext cx="2042989" cy="12731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13C35-E2BD-4133-8C5F-2D5645CA5FCA}">
      <dsp:nvSpPr>
        <dsp:cNvPr id="0" name=""/>
        <dsp:cNvSpPr/>
      </dsp:nvSpPr>
      <dsp:spPr>
        <a:xfrm rot="5400000">
          <a:off x="896528" y="205582"/>
          <a:ext cx="1661393" cy="2764520"/>
        </a:xfrm>
        <a:prstGeom prst="corner">
          <a:avLst>
            <a:gd name="adj1" fmla="val 16120"/>
            <a:gd name="adj2" fmla="val 16110"/>
          </a:avLst>
        </a:prstGeom>
        <a:solidFill>
          <a:srgbClr val="FFC000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8CC606-89B2-4687-B8C4-C1580037AAA1}">
      <dsp:nvSpPr>
        <dsp:cNvPr id="0" name=""/>
        <dsp:cNvSpPr/>
      </dsp:nvSpPr>
      <dsp:spPr>
        <a:xfrm>
          <a:off x="619200" y="1031578"/>
          <a:ext cx="2495824" cy="2187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300" kern="1200" dirty="0"/>
            <a:t>288 Incentivos económicos  </a:t>
          </a:r>
        </a:p>
      </dsp:txBody>
      <dsp:txXfrm>
        <a:off x="619200" y="1031578"/>
        <a:ext cx="2495824" cy="2187736"/>
      </dsp:txXfrm>
    </dsp:sp>
    <dsp:sp modelId="{2139B2DD-A81F-49B0-BD52-C73210CB78A0}">
      <dsp:nvSpPr>
        <dsp:cNvPr id="0" name=""/>
        <dsp:cNvSpPr/>
      </dsp:nvSpPr>
      <dsp:spPr>
        <a:xfrm>
          <a:off x="2644115" y="2055"/>
          <a:ext cx="470910" cy="470910"/>
        </a:xfrm>
        <a:prstGeom prst="triangle">
          <a:avLst>
            <a:gd name="adj" fmla="val 100000"/>
          </a:avLst>
        </a:prstGeom>
        <a:solidFill>
          <a:schemeClr val="accent4">
            <a:hueOff val="1627010"/>
            <a:satOff val="6894"/>
            <a:lumOff val="-10783"/>
            <a:alphaOff val="0"/>
          </a:schemeClr>
        </a:solidFill>
        <a:ln w="12700" cap="flat" cmpd="sng" algn="ctr">
          <a:solidFill>
            <a:schemeClr val="accent4">
              <a:hueOff val="1627010"/>
              <a:satOff val="6894"/>
              <a:lumOff val="-107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45E10-1517-471B-87A9-8F15050F6D96}">
      <dsp:nvSpPr>
        <dsp:cNvPr id="0" name=""/>
        <dsp:cNvSpPr/>
      </dsp:nvSpPr>
      <dsp:spPr>
        <a:xfrm rot="5400000">
          <a:off x="3951905" y="-550473"/>
          <a:ext cx="1661393" cy="2764520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3254019"/>
            <a:satOff val="13788"/>
            <a:lumOff val="-21566"/>
            <a:alphaOff val="0"/>
          </a:schemeClr>
        </a:solidFill>
        <a:ln w="12700" cap="flat" cmpd="sng" algn="ctr">
          <a:solidFill>
            <a:schemeClr val="accent4">
              <a:hueOff val="3254019"/>
              <a:satOff val="13788"/>
              <a:lumOff val="-215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8068E-8DE5-408E-83C4-6D9A4B2D0465}">
      <dsp:nvSpPr>
        <dsp:cNvPr id="0" name=""/>
        <dsp:cNvSpPr/>
      </dsp:nvSpPr>
      <dsp:spPr>
        <a:xfrm>
          <a:off x="3674577" y="275522"/>
          <a:ext cx="2495824" cy="2187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300" b="1" kern="1200" dirty="0"/>
            <a:t>DEPORTISTAS BENEFICIADOS (95): </a:t>
          </a:r>
          <a:r>
            <a:rPr lang="es-CO" sz="2300" kern="1200" dirty="0"/>
            <a:t>De diferentes disciplinas deportivas</a:t>
          </a:r>
        </a:p>
      </dsp:txBody>
      <dsp:txXfrm>
        <a:off x="3674577" y="275522"/>
        <a:ext cx="2495824" cy="21877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24B8C-A012-4BD1-B544-B7E36EFAA901}">
      <dsp:nvSpPr>
        <dsp:cNvPr id="0" name=""/>
        <dsp:cNvSpPr/>
      </dsp:nvSpPr>
      <dsp:spPr>
        <a:xfrm rot="5400000">
          <a:off x="-179061" y="179176"/>
          <a:ext cx="1193741" cy="835618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12.092</a:t>
          </a:r>
        </a:p>
      </dsp:txBody>
      <dsp:txXfrm rot="-5400000">
        <a:off x="1" y="417923"/>
        <a:ext cx="835618" cy="358123"/>
      </dsp:txXfrm>
    </dsp:sp>
    <dsp:sp modelId="{CF5C4AA7-E465-4692-A585-5774A86BB180}">
      <dsp:nvSpPr>
        <dsp:cNvPr id="0" name=""/>
        <dsp:cNvSpPr/>
      </dsp:nvSpPr>
      <dsp:spPr>
        <a:xfrm rot="5400000">
          <a:off x="3070211" y="-2234477"/>
          <a:ext cx="775931" cy="52451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Beneficiarios</a:t>
          </a:r>
        </a:p>
      </dsp:txBody>
      <dsp:txXfrm rot="-5400000">
        <a:off x="835618" y="37994"/>
        <a:ext cx="5207239" cy="700175"/>
      </dsp:txXfrm>
    </dsp:sp>
    <dsp:sp modelId="{27139667-8A42-4149-B246-D4C07E853868}">
      <dsp:nvSpPr>
        <dsp:cNvPr id="0" name=""/>
        <dsp:cNvSpPr/>
      </dsp:nvSpPr>
      <dsp:spPr>
        <a:xfrm rot="5400000">
          <a:off x="-179061" y="1171775"/>
          <a:ext cx="1193741" cy="835618"/>
        </a:xfrm>
        <a:prstGeom prst="chevron">
          <a:avLst/>
        </a:prstGeom>
        <a:solidFill>
          <a:schemeClr val="accent4">
            <a:hueOff val="1627010"/>
            <a:satOff val="6894"/>
            <a:lumOff val="-10783"/>
            <a:alphaOff val="0"/>
          </a:schemeClr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978</a:t>
          </a:r>
        </a:p>
      </dsp:txBody>
      <dsp:txXfrm rot="-5400000">
        <a:off x="1" y="1410522"/>
        <a:ext cx="835618" cy="358123"/>
      </dsp:txXfrm>
    </dsp:sp>
    <dsp:sp modelId="{79F3D27A-F525-4795-AFF3-ED74E2365DDB}">
      <dsp:nvSpPr>
        <dsp:cNvPr id="0" name=""/>
        <dsp:cNvSpPr/>
      </dsp:nvSpPr>
      <dsp:spPr>
        <a:xfrm rot="5400000">
          <a:off x="3070211" y="-1241878"/>
          <a:ext cx="775931" cy="52451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627010"/>
              <a:satOff val="6894"/>
              <a:lumOff val="-107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700" kern="1200" dirty="0"/>
            <a:t>Niños y niñas de primera infancia a través de desarrollo Psicomotriz en articulación con ICBF</a:t>
          </a:r>
        </a:p>
      </dsp:txBody>
      <dsp:txXfrm rot="-5400000">
        <a:off x="835618" y="1030593"/>
        <a:ext cx="5207239" cy="700175"/>
      </dsp:txXfrm>
    </dsp:sp>
    <dsp:sp modelId="{8BBA66DC-FFBD-4B3E-8D63-97A12B5F684B}">
      <dsp:nvSpPr>
        <dsp:cNvPr id="0" name=""/>
        <dsp:cNvSpPr/>
      </dsp:nvSpPr>
      <dsp:spPr>
        <a:xfrm rot="5400000">
          <a:off x="-179061" y="2164375"/>
          <a:ext cx="1193741" cy="835618"/>
        </a:xfrm>
        <a:prstGeom prst="chevron">
          <a:avLst/>
        </a:prstGeom>
        <a:solidFill>
          <a:schemeClr val="accent4">
            <a:hueOff val="3254019"/>
            <a:satOff val="13788"/>
            <a:lumOff val="-21566"/>
            <a:alphaOff val="0"/>
          </a:schemeClr>
        </a:solidFill>
        <a:ln w="12700" cap="flat" cmpd="sng" algn="ctr">
          <a:solidFill>
            <a:schemeClr val="accent4">
              <a:hueOff val="3254019"/>
              <a:satOff val="13788"/>
              <a:lumOff val="-215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760</a:t>
          </a:r>
        </a:p>
      </dsp:txBody>
      <dsp:txXfrm rot="-5400000">
        <a:off x="1" y="2403122"/>
        <a:ext cx="835618" cy="358123"/>
      </dsp:txXfrm>
    </dsp:sp>
    <dsp:sp modelId="{EF991DA3-7EED-447C-B61E-6ACF3B1A0812}">
      <dsp:nvSpPr>
        <dsp:cNvPr id="0" name=""/>
        <dsp:cNvSpPr/>
      </dsp:nvSpPr>
      <dsp:spPr>
        <a:xfrm rot="5400000">
          <a:off x="3070211" y="-249278"/>
          <a:ext cx="775931" cy="52451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54019"/>
              <a:satOff val="13788"/>
              <a:lumOff val="-215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700" kern="1200" dirty="0"/>
            <a:t>Centros Juveniles de Desarrollo (CJD) formación deportiva</a:t>
          </a:r>
          <a:endParaRPr lang="es-ES" sz="1700" kern="1200" dirty="0"/>
        </a:p>
      </dsp:txBody>
      <dsp:txXfrm rot="-5400000">
        <a:off x="835618" y="2023193"/>
        <a:ext cx="5207239" cy="700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B5AFC-A557-401C-94CF-351577FE4C10}" type="datetimeFigureOut">
              <a:rPr lang="es-ES" smtClean="0"/>
              <a:t>31/08/2022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159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C9203-9C88-409A-BDF4-EA33C6EE085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7841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03966-268D-4FC4-ACF9-4FE467474954}" type="datetimeFigureOut">
              <a:rPr lang="es-ES" smtClean="0"/>
              <a:t>31/08/2022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36B6D-90C8-4FD8-B8AE-05D31E48A4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8985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arcador de posición de imagen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3992" y="124953"/>
            <a:ext cx="11944014" cy="4372387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Título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626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2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3"/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Título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11008895" y="6220326"/>
            <a:ext cx="866273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915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12192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3992" y="4587876"/>
            <a:ext cx="11944014" cy="214677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rtlCol="0"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Encabezado de sección 1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683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>
                <a:solidFill>
                  <a:schemeClr val="tx1"/>
                </a:solidFill>
              </a:defRPr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3860800"/>
            <a:ext cx="9666514" cy="1686720"/>
          </a:xfrm>
        </p:spPr>
        <p:txBody>
          <a:bodyPr rtlCol="0"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Encabezado de sección 2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5610170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0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0" name="Marcador de posición de contenido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6315" y="1463040"/>
            <a:ext cx="8030935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3166162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6315" y="1463040"/>
            <a:ext cx="8030935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10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967142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posición de texto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38900" y="1463346"/>
            <a:ext cx="51816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8" name="Marcador de posición de contenido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38898" y="2149311"/>
            <a:ext cx="5181601" cy="4040352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9" name="Marcador de posición de texto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6314" y="1463346"/>
            <a:ext cx="5306787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posición de contenido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314" y="2149311"/>
            <a:ext cx="5306789" cy="4040352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733909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o de comparació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1509626"/>
            <a:ext cx="4900386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20114" y="1509626"/>
            <a:ext cx="4900386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500" y="2156688"/>
            <a:ext cx="4900386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0114" y="2156688"/>
            <a:ext cx="4900386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66549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240" y="3802065"/>
            <a:ext cx="978408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240" y="4294303"/>
            <a:ext cx="978408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38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res secci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240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3026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99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240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3026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35999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9692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 media págin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99200" y="0"/>
            <a:ext cx="58928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4" y="244477"/>
            <a:ext cx="5170715" cy="1588127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2061165"/>
            <a:ext cx="5045529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499" y="2708227"/>
            <a:ext cx="5045529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0" name="Marcador de posición de número de diapositiva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586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grama de flujo: Documento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123987" y="124955"/>
            <a:ext cx="11953415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Título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87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agrama de flujo: Documento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0" y="6041985"/>
            <a:ext cx="12191999" cy="81950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rtlCol="0"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 dirty="0"/>
              <a:t>Encabezado de sección 1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black"/>
              </a:solidFill>
            </a:endParaRPr>
          </a:p>
        </p:txBody>
      </p:sp>
      <p:grpSp>
        <p:nvGrpSpPr>
          <p:cNvPr id="10" name="9 Grupo"/>
          <p:cNvGrpSpPr/>
          <p:nvPr userDrawn="1"/>
        </p:nvGrpSpPr>
        <p:grpSpPr>
          <a:xfrm>
            <a:off x="9651005" y="175992"/>
            <a:ext cx="2044920" cy="543987"/>
            <a:chOff x="9096712" y="6148528"/>
            <a:chExt cx="2044920" cy="543987"/>
          </a:xfrm>
        </p:grpSpPr>
        <p:pic>
          <p:nvPicPr>
            <p:cNvPr id="11" name="Picture 2" descr="Resultado de imagen de idermeta&quot;">
              <a:extLst>
                <a:ext uri="{FF2B5EF4-FFF2-40B4-BE49-F238E27FC236}">
                  <a16:creationId xmlns:a16="http://schemas.microsoft.com/office/drawing/2014/main" id="{9A40EB81-2996-4364-BB4E-0B7DC4CC1AB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6712" y="6148528"/>
              <a:ext cx="949239" cy="543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n 20">
              <a:extLst>
                <a:ext uri="{FF2B5EF4-FFF2-40B4-BE49-F238E27FC236}">
                  <a16:creationId xmlns:a16="http://schemas.microsoft.com/office/drawing/2014/main" id="{AEC2A0CD-6068-423A-B990-3C92C6D4CFCA}"/>
                </a:ext>
              </a:extLst>
            </p:cNvPr>
            <p:cNvPicPr/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0" t="14962" b="11809"/>
            <a:stretch/>
          </p:blipFill>
          <p:spPr>
            <a:xfrm>
              <a:off x="10102780" y="6148528"/>
              <a:ext cx="1038852" cy="535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2737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Marcador de posición de contenido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6314" y="1825625"/>
            <a:ext cx="5306787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3" name="Marcador de posición de contenido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389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718609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445"/>
            <a:ext cx="3932237" cy="2086725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5" name="Marcador de posición de texto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500215"/>
            <a:ext cx="6172200" cy="536877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430551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445"/>
            <a:ext cx="3932237" cy="2086725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5" name="Marcador de posición de texto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00215"/>
            <a:ext cx="6172200" cy="5368773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704261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número de diapositiva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schemeClr val="bg1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208693" y="284394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0" name="Medio marco 13">
            <a:extLst>
              <a:ext uri="{FF2B5EF4-FFF2-40B4-BE49-F238E27FC236}">
                <a16:creationId xmlns:a16="http://schemas.microsoft.com/office/drawing/2014/main" id="{528E496B-F5EB-4A5D-95F5-09F3D5F959E3}"/>
              </a:ext>
            </a:extLst>
          </p:cNvPr>
          <p:cNvSpPr/>
          <p:nvPr userDrawn="1"/>
        </p:nvSpPr>
        <p:spPr>
          <a:xfrm>
            <a:off x="231582" y="359522"/>
            <a:ext cx="616144" cy="640603"/>
          </a:xfrm>
          <a:prstGeom prst="halfFrame">
            <a:avLst>
              <a:gd name="adj1" fmla="val 15190"/>
              <a:gd name="adj2" fmla="val 16877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2" name="Medio marco 13">
            <a:extLst>
              <a:ext uri="{FF2B5EF4-FFF2-40B4-BE49-F238E27FC236}">
                <a16:creationId xmlns:a16="http://schemas.microsoft.com/office/drawing/2014/main" id="{528E496B-F5EB-4A5D-95F5-09F3D5F959E3}"/>
              </a:ext>
            </a:extLst>
          </p:cNvPr>
          <p:cNvSpPr/>
          <p:nvPr userDrawn="1"/>
        </p:nvSpPr>
        <p:spPr>
          <a:xfrm rot="10800000">
            <a:off x="11079781" y="5667612"/>
            <a:ext cx="616144" cy="640603"/>
          </a:xfrm>
          <a:prstGeom prst="halfFrame">
            <a:avLst>
              <a:gd name="adj1" fmla="val 15190"/>
              <a:gd name="adj2" fmla="val 16877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11621232" y="284394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5" name="AutoShape 11" descr="Nueva política de Instagram suspensión y cierre de cuentas | Luces y  sombras de las marcas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grpSp>
        <p:nvGrpSpPr>
          <p:cNvPr id="25" name="24 Grupo"/>
          <p:cNvGrpSpPr/>
          <p:nvPr userDrawn="1"/>
        </p:nvGrpSpPr>
        <p:grpSpPr>
          <a:xfrm>
            <a:off x="-1" y="6426193"/>
            <a:ext cx="11269684" cy="450169"/>
            <a:chOff x="-1" y="6497443"/>
            <a:chExt cx="11269684" cy="450169"/>
          </a:xfrm>
        </p:grpSpPr>
        <p:pic>
          <p:nvPicPr>
            <p:cNvPr id="23" name="22 Imagen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962"/>
            <a:stretch/>
          </p:blipFill>
          <p:spPr>
            <a:xfrm>
              <a:off x="-1" y="6497443"/>
              <a:ext cx="11269684" cy="450169"/>
            </a:xfrm>
            <a:prstGeom prst="rect">
              <a:avLst/>
            </a:prstGeom>
          </p:spPr>
        </p:pic>
        <p:grpSp>
          <p:nvGrpSpPr>
            <p:cNvPr id="19" name="18 Grupo"/>
            <p:cNvGrpSpPr/>
            <p:nvPr userDrawn="1"/>
          </p:nvGrpSpPr>
          <p:grpSpPr>
            <a:xfrm>
              <a:off x="134048" y="6542001"/>
              <a:ext cx="1701692" cy="360000"/>
              <a:chOff x="359654" y="6468521"/>
              <a:chExt cx="1701692" cy="360000"/>
            </a:xfrm>
          </p:grpSpPr>
          <p:pic>
            <p:nvPicPr>
              <p:cNvPr id="1026" name="Picture 2" descr="Botón Seguir de Facebook: Añada el botón de Facebook a su página web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9654" y="6468521"/>
                <a:ext cx="360000" cy="3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3 CuadroTexto"/>
              <p:cNvSpPr txBox="1"/>
              <p:nvPr userDrawn="1"/>
            </p:nvSpPr>
            <p:spPr>
              <a:xfrm>
                <a:off x="720706" y="6511180"/>
                <a:ext cx="13406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200" b="1" dirty="0"/>
                  <a:t>Idermeta</a:t>
                </a:r>
                <a:endParaRPr lang="es-ES" sz="1200" b="1" dirty="0"/>
              </a:p>
            </p:txBody>
          </p:sp>
        </p:grpSp>
        <p:grpSp>
          <p:nvGrpSpPr>
            <p:cNvPr id="18" name="17 Grupo"/>
            <p:cNvGrpSpPr/>
            <p:nvPr userDrawn="1"/>
          </p:nvGrpSpPr>
          <p:grpSpPr>
            <a:xfrm>
              <a:off x="7570535" y="6543160"/>
              <a:ext cx="2372805" cy="360000"/>
              <a:chOff x="2048719" y="6468521"/>
              <a:chExt cx="2372805" cy="360000"/>
            </a:xfrm>
          </p:grpSpPr>
          <p:pic>
            <p:nvPicPr>
              <p:cNvPr id="17" name="16 Imagen"/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48719" y="6468521"/>
                <a:ext cx="360000" cy="360000"/>
              </a:xfrm>
              <a:prstGeom prst="rect">
                <a:avLst/>
              </a:prstGeom>
            </p:spPr>
          </p:pic>
          <p:sp>
            <p:nvSpPr>
              <p:cNvPr id="20" name="19 CuadroTexto"/>
              <p:cNvSpPr txBox="1"/>
              <p:nvPr userDrawn="1"/>
            </p:nvSpPr>
            <p:spPr>
              <a:xfrm>
                <a:off x="2423057" y="6506892"/>
                <a:ext cx="19984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200" b="1" dirty="0"/>
                  <a:t>Idermeta_oficial</a:t>
                </a:r>
                <a:endParaRPr lang="es-ES" sz="1200" b="1" dirty="0"/>
              </a:p>
            </p:txBody>
          </p:sp>
        </p:grpSp>
        <p:grpSp>
          <p:nvGrpSpPr>
            <p:cNvPr id="21" name="20 Grupo"/>
            <p:cNvGrpSpPr/>
            <p:nvPr userDrawn="1"/>
          </p:nvGrpSpPr>
          <p:grpSpPr>
            <a:xfrm>
              <a:off x="3823973" y="6540031"/>
              <a:ext cx="2366468" cy="360000"/>
              <a:chOff x="4636162" y="6467612"/>
              <a:chExt cx="2366468" cy="360000"/>
            </a:xfrm>
          </p:grpSpPr>
          <p:sp>
            <p:nvSpPr>
              <p:cNvPr id="24" name="23 CuadroTexto"/>
              <p:cNvSpPr txBox="1"/>
              <p:nvPr userDrawn="1"/>
            </p:nvSpPr>
            <p:spPr>
              <a:xfrm>
                <a:off x="5004163" y="6512241"/>
                <a:ext cx="19984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200" b="1" dirty="0"/>
                  <a:t>Idermeta_</a:t>
                </a:r>
                <a:endParaRPr lang="es-ES" sz="1200" b="1" dirty="0"/>
              </a:p>
            </p:txBody>
          </p:sp>
          <p:pic>
            <p:nvPicPr>
              <p:cNvPr id="1041" name="Picture 17" descr="Como conseguir seguidores en Twitter sin trampas?"/>
              <p:cNvPicPr>
                <a:picLocks noChangeAspect="1" noChangeArrowheads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6162" y="6467612"/>
                <a:ext cx="360000" cy="3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5" name="4 Grupo"/>
          <p:cNvGrpSpPr/>
          <p:nvPr userDrawn="1"/>
        </p:nvGrpSpPr>
        <p:grpSpPr>
          <a:xfrm>
            <a:off x="9322576" y="222571"/>
            <a:ext cx="2392663" cy="663802"/>
            <a:chOff x="9096712" y="6148528"/>
            <a:chExt cx="2044920" cy="543987"/>
          </a:xfrm>
        </p:grpSpPr>
        <p:pic>
          <p:nvPicPr>
            <p:cNvPr id="2" name="Picture 2" descr="Resultado de imagen de idermeta&quot;">
              <a:extLst>
                <a:ext uri="{FF2B5EF4-FFF2-40B4-BE49-F238E27FC236}">
                  <a16:creationId xmlns:a16="http://schemas.microsoft.com/office/drawing/2014/main" id="{9A40EB81-2996-4364-BB4E-0B7DC4CC1AB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6712" y="6148528"/>
              <a:ext cx="949239" cy="543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Imagen 20">
              <a:extLst>
                <a:ext uri="{FF2B5EF4-FFF2-40B4-BE49-F238E27FC236}">
                  <a16:creationId xmlns:a16="http://schemas.microsoft.com/office/drawing/2014/main" id="{AEC2A0CD-6068-423A-B990-3C92C6D4CFCA}"/>
                </a:ext>
              </a:extLst>
            </p:cNvPr>
            <p:cNvPicPr/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0" t="14962" b="11809"/>
            <a:stretch/>
          </p:blipFill>
          <p:spPr>
            <a:xfrm>
              <a:off x="10102780" y="6148528"/>
              <a:ext cx="1038852" cy="535259"/>
            </a:xfrm>
            <a:prstGeom prst="rect">
              <a:avLst/>
            </a:prstGeom>
          </p:spPr>
        </p:pic>
      </p:grpSp>
      <p:sp>
        <p:nvSpPr>
          <p:cNvPr id="1024" name="1023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6269071" y="1979271"/>
            <a:ext cx="4230657" cy="293997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1027" name="1026 Marcador de texto"/>
          <p:cNvSpPr>
            <a:spLocks noGrp="1"/>
          </p:cNvSpPr>
          <p:nvPr>
            <p:ph type="body" sz="quarter" idx="11"/>
          </p:nvPr>
        </p:nvSpPr>
        <p:spPr>
          <a:xfrm>
            <a:off x="706438" y="1966912"/>
            <a:ext cx="4617916" cy="294075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9" name="1028 Marcador de texto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554038"/>
            <a:ext cx="8861425" cy="627062"/>
          </a:xfrm>
        </p:spPr>
        <p:txBody>
          <a:bodyPr>
            <a:normAutofit/>
          </a:bodyPr>
          <a:lstStyle>
            <a:lvl1pPr marL="0" indent="0" algn="just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s-CO" dirty="0"/>
              <a:t>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271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agrama de flujo: Documento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1" y="5833640"/>
            <a:ext cx="12191999" cy="101745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grpSp>
        <p:nvGrpSpPr>
          <p:cNvPr id="5" name="4 Grupo"/>
          <p:cNvGrpSpPr/>
          <p:nvPr userDrawn="1"/>
        </p:nvGrpSpPr>
        <p:grpSpPr>
          <a:xfrm>
            <a:off x="9599746" y="581105"/>
            <a:ext cx="2044920" cy="543987"/>
            <a:chOff x="9096712" y="6148528"/>
            <a:chExt cx="2044920" cy="543987"/>
          </a:xfrm>
        </p:grpSpPr>
        <p:pic>
          <p:nvPicPr>
            <p:cNvPr id="2" name="Picture 2" descr="Resultado de imagen de idermeta&quot;">
              <a:extLst>
                <a:ext uri="{FF2B5EF4-FFF2-40B4-BE49-F238E27FC236}">
                  <a16:creationId xmlns:a16="http://schemas.microsoft.com/office/drawing/2014/main" id="{9A40EB81-2996-4364-BB4E-0B7DC4CC1AB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6712" y="6148528"/>
              <a:ext cx="949239" cy="543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Imagen 20">
              <a:extLst>
                <a:ext uri="{FF2B5EF4-FFF2-40B4-BE49-F238E27FC236}">
                  <a16:creationId xmlns:a16="http://schemas.microsoft.com/office/drawing/2014/main" id="{AEC2A0CD-6068-423A-B990-3C92C6D4CFCA}"/>
                </a:ext>
              </a:extLst>
            </p:cNvPr>
            <p:cNvPicPr/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0" t="14962" b="11809"/>
            <a:stretch/>
          </p:blipFill>
          <p:spPr>
            <a:xfrm>
              <a:off x="10102780" y="6148528"/>
              <a:ext cx="1038852" cy="535259"/>
            </a:xfrm>
            <a:prstGeom prst="rect">
              <a:avLst/>
            </a:prstGeom>
          </p:spPr>
        </p:pic>
      </p:grpSp>
      <p:sp>
        <p:nvSpPr>
          <p:cNvPr id="8" name="Marcador de posición de número de diapositiva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schemeClr val="bg1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51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ci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0650" y="136525"/>
            <a:ext cx="11950700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endParaRPr lang="es-ES" noProof="0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87500" y="4022725"/>
            <a:ext cx="10033000" cy="1236236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Editar estilos de texto del patrón</a:t>
            </a:r>
          </a:p>
          <a:p>
            <a:pPr lvl="0" rtl="0"/>
            <a:endParaRPr lang="es-ES" noProof="0" dirty="0"/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550" y="3269342"/>
            <a:ext cx="1155366" cy="2576090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“</a:t>
            </a:r>
          </a:p>
        </p:txBody>
      </p:sp>
      <p:sp>
        <p:nvSpPr>
          <p:cNvPr id="9" name="Marco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1" name="Marcador de posición de número de diapositiva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4" y="1617"/>
            <a:ext cx="11174186" cy="1588127"/>
          </a:xfrm>
        </p:spPr>
        <p:txBody>
          <a:bodyPr rtlCol="0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228600" lvl="0" indent="-228600" algn="ctr" rtl="0"/>
            <a:r>
              <a:rPr lang="es-ES" noProof="0" dirty="0"/>
              <a:t>Haga clic para modificar el estilo de título del </a:t>
            </a:r>
            <a:r>
              <a:rPr lang="es-ES" noProof="0" dirty="0" err="1"/>
              <a:t>patrónInsertar</a:t>
            </a:r>
            <a:r>
              <a:rPr lang="es-ES" noProof="0" dirty="0"/>
              <a:t> imagen</a:t>
            </a:r>
            <a:br>
              <a:rPr lang="es-ES" noProof="0" dirty="0"/>
            </a:b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529197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4907643" cy="701731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en-GB" sz="4400" b="1" spc="-15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54381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314" y="1253331"/>
            <a:ext cx="11174186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631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472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81" r:id="rId19"/>
    <p:sldLayoutId id="2147483679" r:id="rId20"/>
    <p:sldLayoutId id="2147483680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3600" b="1" kern="1200" spc="-6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360">
          <p15:clr>
            <a:srgbClr val="F26B43"/>
          </p15:clr>
        </p15:guide>
        <p15:guide id="6" orient="horz" pos="3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76518" y="1318839"/>
            <a:ext cx="1086976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INSTITUTO DE DEPORTE Y RECREACIÓN DEL META</a:t>
            </a:r>
          </a:p>
        </p:txBody>
      </p:sp>
      <p:pic>
        <p:nvPicPr>
          <p:cNvPr id="4" name="Picture 2" descr="Resultado de imagen de idermeta&quot;">
            <a:extLst>
              <a:ext uri="{FF2B5EF4-FFF2-40B4-BE49-F238E27FC236}">
                <a16:creationId xmlns:a16="http://schemas.microsoft.com/office/drawing/2014/main" id="{07926B58-9098-47E4-8DCC-F7F7B7CA8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471" y="3160323"/>
            <a:ext cx="2093469" cy="119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25">
            <a:extLst>
              <a:ext uri="{FF2B5EF4-FFF2-40B4-BE49-F238E27FC236}">
                <a16:creationId xmlns:a16="http://schemas.microsoft.com/office/drawing/2014/main" id="{D8B116DC-4FD8-411F-861D-3FF7D15A563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" t="14962" b="11809"/>
          <a:stretch/>
        </p:blipFill>
        <p:spPr>
          <a:xfrm>
            <a:off x="6722772" y="3160323"/>
            <a:ext cx="2537137" cy="119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06563"/>
      </p:ext>
    </p:extLst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CO" dirty="0"/>
              <a:t>POBLACIÓN BENEFICIADA 2021</a:t>
            </a:r>
            <a:endParaRPr lang="es-ES" dirty="0"/>
          </a:p>
        </p:txBody>
      </p:sp>
      <p:sp>
        <p:nvSpPr>
          <p:cNvPr id="6" name="15 CuadroTexto">
            <a:extLst>
              <a:ext uri="{FF2B5EF4-FFF2-40B4-BE49-F238E27FC236}">
                <a16:creationId xmlns:a16="http://schemas.microsoft.com/office/drawing/2014/main" id="{9FB1D9D0-88A0-B117-B9F5-82FCA19CAE93}"/>
              </a:ext>
            </a:extLst>
          </p:cNvPr>
          <p:cNvSpPr txBox="1"/>
          <p:nvPr/>
        </p:nvSpPr>
        <p:spPr>
          <a:xfrm>
            <a:off x="355605" y="1220308"/>
            <a:ext cx="3707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Toda la población del Departamento Meta</a:t>
            </a:r>
            <a:endParaRPr lang="es-ES" sz="2000" b="1" dirty="0"/>
          </a:p>
        </p:txBody>
      </p:sp>
      <p:grpSp>
        <p:nvGrpSpPr>
          <p:cNvPr id="8" name="12 Grupo">
            <a:extLst>
              <a:ext uri="{FF2B5EF4-FFF2-40B4-BE49-F238E27FC236}">
                <a16:creationId xmlns:a16="http://schemas.microsoft.com/office/drawing/2014/main" id="{7FEBFA23-2988-9D33-8FF4-5C2DE93DC758}"/>
              </a:ext>
            </a:extLst>
          </p:cNvPr>
          <p:cNvGrpSpPr/>
          <p:nvPr/>
        </p:nvGrpSpPr>
        <p:grpSpPr>
          <a:xfrm>
            <a:off x="571501" y="2404635"/>
            <a:ext cx="4457700" cy="2836438"/>
            <a:chOff x="277380" y="2160150"/>
            <a:chExt cx="5326465" cy="2691706"/>
          </a:xfrm>
        </p:grpSpPr>
        <p:sp>
          <p:nvSpPr>
            <p:cNvPr id="9" name="16 Forma libre">
              <a:extLst>
                <a:ext uri="{FF2B5EF4-FFF2-40B4-BE49-F238E27FC236}">
                  <a16:creationId xmlns:a16="http://schemas.microsoft.com/office/drawing/2014/main" id="{76E22B7C-E819-A05E-CFB7-62E4F523D050}"/>
                </a:ext>
              </a:extLst>
            </p:cNvPr>
            <p:cNvSpPr/>
            <p:nvPr/>
          </p:nvSpPr>
          <p:spPr>
            <a:xfrm>
              <a:off x="3110820" y="3029020"/>
              <a:ext cx="2493025" cy="1281597"/>
            </a:xfrm>
            <a:custGeom>
              <a:avLst/>
              <a:gdLst>
                <a:gd name="connsiteX0" fmla="*/ 0 w 3530669"/>
                <a:gd name="connsiteY0" fmla="*/ 240431 h 1923446"/>
                <a:gd name="connsiteX1" fmla="*/ 2568946 w 3530669"/>
                <a:gd name="connsiteY1" fmla="*/ 240431 h 1923446"/>
                <a:gd name="connsiteX2" fmla="*/ 2568946 w 3530669"/>
                <a:gd name="connsiteY2" fmla="*/ 0 h 1923446"/>
                <a:gd name="connsiteX3" fmla="*/ 3530669 w 3530669"/>
                <a:gd name="connsiteY3" fmla="*/ 961723 h 1923446"/>
                <a:gd name="connsiteX4" fmla="*/ 2568946 w 3530669"/>
                <a:gd name="connsiteY4" fmla="*/ 1923446 h 1923446"/>
                <a:gd name="connsiteX5" fmla="*/ 2568946 w 3530669"/>
                <a:gd name="connsiteY5" fmla="*/ 1683015 h 1923446"/>
                <a:gd name="connsiteX6" fmla="*/ 0 w 3530669"/>
                <a:gd name="connsiteY6" fmla="*/ 1683015 h 1923446"/>
                <a:gd name="connsiteX7" fmla="*/ 0 w 3530669"/>
                <a:gd name="connsiteY7" fmla="*/ 240431 h 192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30669" h="1923446">
                  <a:moveTo>
                    <a:pt x="0" y="240431"/>
                  </a:moveTo>
                  <a:lnTo>
                    <a:pt x="2568946" y="240431"/>
                  </a:lnTo>
                  <a:lnTo>
                    <a:pt x="2568946" y="0"/>
                  </a:lnTo>
                  <a:lnTo>
                    <a:pt x="3530669" y="961723"/>
                  </a:lnTo>
                  <a:lnTo>
                    <a:pt x="2568946" y="1923446"/>
                  </a:lnTo>
                  <a:lnTo>
                    <a:pt x="2568946" y="1683015"/>
                  </a:lnTo>
                  <a:lnTo>
                    <a:pt x="0" y="1683015"/>
                  </a:lnTo>
                  <a:lnTo>
                    <a:pt x="0" y="240431"/>
                  </a:lnTo>
                  <a:close/>
                </a:path>
              </a:pathLst>
            </a:cu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875" tIns="256306" rIns="737167" bIns="256306" numCol="1" spcCol="1270" anchor="ctr" anchorCtr="0">
              <a:noAutofit/>
            </a:bodyPr>
            <a:lstStyle/>
            <a:p>
              <a:pPr marL="0" lvl="1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CO" sz="2000" b="1" dirty="0"/>
                <a:t>Tenemos </a:t>
              </a:r>
              <a:r>
                <a:rPr lang="es-CO" sz="2000" b="1" kern="1200" dirty="0"/>
                <a:t>2 complejos deportivos </a:t>
              </a:r>
              <a:endParaRPr lang="es-ES" sz="2000" b="1" kern="1200" dirty="0"/>
            </a:p>
          </p:txBody>
        </p:sp>
        <p:sp>
          <p:nvSpPr>
            <p:cNvPr id="10" name="18 Forma libre">
              <a:extLst>
                <a:ext uri="{FF2B5EF4-FFF2-40B4-BE49-F238E27FC236}">
                  <a16:creationId xmlns:a16="http://schemas.microsoft.com/office/drawing/2014/main" id="{78EA9C82-B7B3-81BF-B981-672035E4D937}"/>
                </a:ext>
              </a:extLst>
            </p:cNvPr>
            <p:cNvSpPr/>
            <p:nvPr/>
          </p:nvSpPr>
          <p:spPr>
            <a:xfrm>
              <a:off x="277380" y="2160150"/>
              <a:ext cx="2761796" cy="2691706"/>
            </a:xfrm>
            <a:custGeom>
              <a:avLst/>
              <a:gdLst>
                <a:gd name="connsiteX0" fmla="*/ 0 w 2353779"/>
                <a:gd name="connsiteY0" fmla="*/ 320581 h 1923446"/>
                <a:gd name="connsiteX1" fmla="*/ 320581 w 2353779"/>
                <a:gd name="connsiteY1" fmla="*/ 0 h 1923446"/>
                <a:gd name="connsiteX2" fmla="*/ 2033198 w 2353779"/>
                <a:gd name="connsiteY2" fmla="*/ 0 h 1923446"/>
                <a:gd name="connsiteX3" fmla="*/ 2353779 w 2353779"/>
                <a:gd name="connsiteY3" fmla="*/ 320581 h 1923446"/>
                <a:gd name="connsiteX4" fmla="*/ 2353779 w 2353779"/>
                <a:gd name="connsiteY4" fmla="*/ 1602865 h 1923446"/>
                <a:gd name="connsiteX5" fmla="*/ 2033198 w 2353779"/>
                <a:gd name="connsiteY5" fmla="*/ 1923446 h 1923446"/>
                <a:gd name="connsiteX6" fmla="*/ 320581 w 2353779"/>
                <a:gd name="connsiteY6" fmla="*/ 1923446 h 1923446"/>
                <a:gd name="connsiteX7" fmla="*/ 0 w 2353779"/>
                <a:gd name="connsiteY7" fmla="*/ 1602865 h 1923446"/>
                <a:gd name="connsiteX8" fmla="*/ 0 w 2353779"/>
                <a:gd name="connsiteY8" fmla="*/ 320581 h 192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779" h="1923446">
                  <a:moveTo>
                    <a:pt x="0" y="320581"/>
                  </a:moveTo>
                  <a:cubicBezTo>
                    <a:pt x="0" y="143529"/>
                    <a:pt x="143529" y="0"/>
                    <a:pt x="320581" y="0"/>
                  </a:cubicBezTo>
                  <a:lnTo>
                    <a:pt x="2033198" y="0"/>
                  </a:lnTo>
                  <a:cubicBezTo>
                    <a:pt x="2210250" y="0"/>
                    <a:pt x="2353779" y="143529"/>
                    <a:pt x="2353779" y="320581"/>
                  </a:cubicBezTo>
                  <a:lnTo>
                    <a:pt x="2353779" y="1602865"/>
                  </a:lnTo>
                  <a:cubicBezTo>
                    <a:pt x="2353779" y="1779917"/>
                    <a:pt x="2210250" y="1923446"/>
                    <a:pt x="2033198" y="1923446"/>
                  </a:cubicBezTo>
                  <a:lnTo>
                    <a:pt x="320581" y="1923446"/>
                  </a:lnTo>
                  <a:cubicBezTo>
                    <a:pt x="143529" y="1923446"/>
                    <a:pt x="0" y="1779917"/>
                    <a:pt x="0" y="1602865"/>
                  </a:cubicBezTo>
                  <a:lnTo>
                    <a:pt x="0" y="320581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805" tIns="114850" rIns="135805" bIns="114850" numCol="1" spcCol="1270" anchor="ctr" anchorCtr="0">
              <a:noAutofit/>
            </a:bodyPr>
            <a:lstStyle/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>
                  <a:solidFill>
                    <a:schemeClr val="tx1"/>
                  </a:solidFill>
                </a:rPr>
                <a:t>De acuerdo al avance de infraestructura deportiva </a:t>
              </a:r>
              <a:endParaRPr lang="es-ES" sz="2000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D7D29CFC-B061-7307-B1E3-41ACBC29CA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33" t="30779" r="4955" b="8872"/>
          <a:stretch/>
        </p:blipFill>
        <p:spPr bwMode="auto">
          <a:xfrm>
            <a:off x="6802245" y="964052"/>
            <a:ext cx="4215160" cy="26824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15 CuadroTexto">
            <a:extLst>
              <a:ext uri="{FF2B5EF4-FFF2-40B4-BE49-F238E27FC236}">
                <a16:creationId xmlns:a16="http://schemas.microsoft.com/office/drawing/2014/main" id="{2162573B-7B0B-40C0-E379-A8246447139F}"/>
              </a:ext>
            </a:extLst>
          </p:cNvPr>
          <p:cNvSpPr txBox="1"/>
          <p:nvPr/>
        </p:nvSpPr>
        <p:spPr>
          <a:xfrm>
            <a:off x="6096000" y="3590819"/>
            <a:ext cx="4739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	Coliseo Álvaro Mesa Amaya</a:t>
            </a:r>
            <a:endParaRPr lang="es-ES" sz="2000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AD92D23-DA17-306B-7D2B-1D2331FCFC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53" t="33796" r="4956" b="5854"/>
          <a:stretch/>
        </p:blipFill>
        <p:spPr bwMode="auto">
          <a:xfrm>
            <a:off x="6634976" y="4057550"/>
            <a:ext cx="4382429" cy="24109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15 CuadroTexto">
            <a:extLst>
              <a:ext uri="{FF2B5EF4-FFF2-40B4-BE49-F238E27FC236}">
                <a16:creationId xmlns:a16="http://schemas.microsoft.com/office/drawing/2014/main" id="{24F27B5B-C66C-2BD4-B83E-B392997E7C67}"/>
              </a:ext>
            </a:extLst>
          </p:cNvPr>
          <p:cNvSpPr txBox="1"/>
          <p:nvPr/>
        </p:nvSpPr>
        <p:spPr>
          <a:xfrm>
            <a:off x="1174595" y="5954479"/>
            <a:ext cx="5608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	Complejo Deportivo Villa Olímpica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481273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396274"/>
              </p:ext>
            </p:extLst>
          </p:nvPr>
        </p:nvGraphicFramePr>
        <p:xfrm>
          <a:off x="571500" y="1403291"/>
          <a:ext cx="10811990" cy="1813002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4248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45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TOTAL EVENTOS</a:t>
                      </a:r>
                      <a:endParaRPr lang="es-ES" sz="3200" dirty="0">
                        <a:effectLst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4 </a:t>
                      </a:r>
                      <a:endParaRPr lang="es-E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9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Calibri"/>
                          <a:ea typeface="Calibri"/>
                          <a:cs typeface="Arial"/>
                        </a:rPr>
                        <a:t>Organización de eventos Nacionales e Internacionales  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8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Calibri"/>
                          <a:ea typeface="Calibri"/>
                          <a:cs typeface="Arial"/>
                        </a:rPr>
                        <a:t>PARTICIPANTES</a:t>
                      </a:r>
                      <a:endParaRPr lang="es-E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Calibri"/>
                          <a:ea typeface="Calibri"/>
                          <a:cs typeface="Arial"/>
                        </a:rPr>
                        <a:t>486</a:t>
                      </a:r>
                      <a:endParaRPr lang="es-E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3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Calibri"/>
                          <a:ea typeface="Calibri"/>
                          <a:cs typeface="Arial"/>
                        </a:rPr>
                        <a:t>DELEGACIONES</a:t>
                      </a:r>
                      <a:endParaRPr lang="es-E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Calibri"/>
                          <a:ea typeface="Calibri"/>
                          <a:cs typeface="Arial"/>
                        </a:rPr>
                        <a:t>13 PAISES </a:t>
                      </a:r>
                      <a:endParaRPr lang="es-E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3 Marcador de texto">
            <a:extLst>
              <a:ext uri="{FF2B5EF4-FFF2-40B4-BE49-F238E27FC236}">
                <a16:creationId xmlns:a16="http://schemas.microsoft.com/office/drawing/2014/main" id="{2F824BF2-E95F-7E98-69DF-2C033810A27D}"/>
              </a:ext>
            </a:extLst>
          </p:cNvPr>
          <p:cNvSpPr txBox="1">
            <a:spLocks/>
          </p:cNvSpPr>
          <p:nvPr/>
        </p:nvSpPr>
        <p:spPr>
          <a:xfrm>
            <a:off x="808510" y="254594"/>
            <a:ext cx="8861425" cy="10993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accent2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APOYO A LOS PROCESOS DE FORMACIÓN Y COMPETENCIA DEPORTIVA DE ALTO RENDIMIENTO EN EL DEPARTAMENTO DEL META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81193F1-F3DE-FF57-0439-C4681DE7A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113" y="3491770"/>
            <a:ext cx="2835628" cy="283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9B90BDE-7431-E0EB-ADBA-8725C78B2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188" y="3410818"/>
            <a:ext cx="5145788" cy="2916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8150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>
          <a:xfrm>
            <a:off x="460375" y="554038"/>
            <a:ext cx="8861425" cy="1099398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APOYO A LOS PROCESOS DE FORMACIÓN Y COMPETENCIA DEPORTIVA DE ALTO RENDIMIENTO EN EL DEPARTAMENTO DEL META </a:t>
            </a:r>
          </a:p>
        </p:txBody>
      </p:sp>
      <p:sp>
        <p:nvSpPr>
          <p:cNvPr id="8" name="15 CuadroTexto">
            <a:extLst>
              <a:ext uri="{FF2B5EF4-FFF2-40B4-BE49-F238E27FC236}">
                <a16:creationId xmlns:a16="http://schemas.microsoft.com/office/drawing/2014/main" id="{B068AE35-6FC0-6A9F-1038-91010311DA08}"/>
              </a:ext>
            </a:extLst>
          </p:cNvPr>
          <p:cNvSpPr txBox="1"/>
          <p:nvPr/>
        </p:nvSpPr>
        <p:spPr>
          <a:xfrm>
            <a:off x="3983277" y="1803748"/>
            <a:ext cx="3707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ESCUELAS DE FORMACION</a:t>
            </a:r>
            <a:endParaRPr lang="es-ES" sz="2000" b="1" dirty="0"/>
          </a:p>
        </p:txBody>
      </p:sp>
      <p:graphicFrame>
        <p:nvGraphicFramePr>
          <p:cNvPr id="10" name="5 Diagrama">
            <a:extLst>
              <a:ext uri="{FF2B5EF4-FFF2-40B4-BE49-F238E27FC236}">
                <a16:creationId xmlns:a16="http://schemas.microsoft.com/office/drawing/2014/main" id="{465D1AB2-45F9-1283-FCAA-A0B1596DAF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3166129"/>
              </p:ext>
            </p:extLst>
          </p:nvPr>
        </p:nvGraphicFramePr>
        <p:xfrm>
          <a:off x="391091" y="1716066"/>
          <a:ext cx="5809293" cy="4134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7727E54E-7D59-728A-DF36-F276047D0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384" y="2503449"/>
            <a:ext cx="5084956" cy="286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0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>
          <a:xfrm>
            <a:off x="460375" y="554038"/>
            <a:ext cx="8861425" cy="1136976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APOYO AL PROGRAMA DE RECREACIÓN Y A LAS ESTRATEGIAS DE LA ACTIVIDAD FÍSICA Y EL DEPORTE SOCIAL COMUNITARIO EN EL DEPARTAMENTO DEL META</a:t>
            </a:r>
          </a:p>
        </p:txBody>
      </p:sp>
      <p:sp>
        <p:nvSpPr>
          <p:cNvPr id="14" name="Hexágono 4"/>
          <p:cNvSpPr/>
          <p:nvPr/>
        </p:nvSpPr>
        <p:spPr>
          <a:xfrm>
            <a:off x="7513731" y="2734975"/>
            <a:ext cx="1446959" cy="13880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3600" kern="12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252986" y="1789580"/>
            <a:ext cx="3707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ESCUELAS DEPORTIVAS</a:t>
            </a:r>
            <a:endParaRPr lang="es-ES" sz="2000" b="1" dirty="0"/>
          </a:p>
        </p:txBody>
      </p:sp>
      <p:pic>
        <p:nvPicPr>
          <p:cNvPr id="18" name="Imagen 8" descr="C:\Users\CARLOS ANDRES\AppData\Local\Microsoft\Windows\INetCache\Content.MSO\A5D647B4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26" y="5387726"/>
            <a:ext cx="4138186" cy="6654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16 Diagrama"/>
          <p:cNvGraphicFramePr/>
          <p:nvPr>
            <p:extLst>
              <p:ext uri="{D42A27DB-BD31-4B8C-83A1-F6EECF244321}">
                <p14:modId xmlns:p14="http://schemas.microsoft.com/office/powerpoint/2010/main" val="248868254"/>
              </p:ext>
            </p:extLst>
          </p:nvPr>
        </p:nvGraphicFramePr>
        <p:xfrm>
          <a:off x="82900" y="2003803"/>
          <a:ext cx="6775100" cy="3527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B3A1F89F-62B1-64BC-36F1-F58FCB0CC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03" y="2443038"/>
            <a:ext cx="4261878" cy="284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0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ágono 4"/>
          <p:cNvSpPr/>
          <p:nvPr/>
        </p:nvSpPr>
        <p:spPr>
          <a:xfrm>
            <a:off x="7513731" y="2734975"/>
            <a:ext cx="1446959" cy="13880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3600" kern="12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983277" y="1803748"/>
            <a:ext cx="3707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INCENTIVOS ECONOMICOS </a:t>
            </a:r>
            <a:endParaRPr lang="es-ES" sz="2000" b="1" dirty="0"/>
          </a:p>
        </p:txBody>
      </p:sp>
      <p:pic>
        <p:nvPicPr>
          <p:cNvPr id="18" name="Imagen 8" descr="C:\Users\CARLOS ANDRES\AppData\Local\Microsoft\Windows\INetCache\Content.MSO\A5D647B4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049" y="5528815"/>
            <a:ext cx="4138186" cy="6654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51184965"/>
              </p:ext>
            </p:extLst>
          </p:nvPr>
        </p:nvGraphicFramePr>
        <p:xfrm>
          <a:off x="4747365" y="2433263"/>
          <a:ext cx="6515367" cy="3220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3 Marcador de texto">
            <a:extLst>
              <a:ext uri="{FF2B5EF4-FFF2-40B4-BE49-F238E27FC236}">
                <a16:creationId xmlns:a16="http://schemas.microsoft.com/office/drawing/2014/main" id="{321DA137-E6E1-BB92-DD43-C2C3D98E9B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4425" y="420890"/>
            <a:ext cx="8861425" cy="1026369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APOYO A LOS PROCESOS DE FORMACIÓN Y COMPETENCIA DEPORTIVA HACÍA EL ALTO RENDIMIENTO EN EL DEPARTAMENTO DEL META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2E153BA-3DDC-A8C8-484C-9A9A0A3B3C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25" y="2560347"/>
            <a:ext cx="4275924" cy="26851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66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>
          <a:xfrm>
            <a:off x="460375" y="554038"/>
            <a:ext cx="8861425" cy="1136976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 DEPORTE SOCIAL COMUNITARIO EN EL DEPARTAMENTO DEL META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358523" y="960256"/>
            <a:ext cx="3707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ALIANZAS CON LA GENTE </a:t>
            </a:r>
            <a:endParaRPr lang="es-ES" sz="2000" b="1" dirty="0"/>
          </a:p>
        </p:txBody>
      </p:sp>
      <p:pic>
        <p:nvPicPr>
          <p:cNvPr id="18" name="Imagen 8" descr="C:\Users\CARLOS ANDRES\AppData\Local\Microsoft\Windows\INetCache\Content.MSO\A5D647B4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339" y="5694385"/>
            <a:ext cx="4138186" cy="6654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12 Grupo"/>
          <p:cNvGrpSpPr/>
          <p:nvPr/>
        </p:nvGrpSpPr>
        <p:grpSpPr>
          <a:xfrm>
            <a:off x="360546" y="2404635"/>
            <a:ext cx="4010732" cy="2423843"/>
            <a:chOff x="277380" y="2160150"/>
            <a:chExt cx="5326465" cy="2691706"/>
          </a:xfrm>
        </p:grpSpPr>
        <p:sp>
          <p:nvSpPr>
            <p:cNvPr id="17" name="16 Forma libre"/>
            <p:cNvSpPr/>
            <p:nvPr/>
          </p:nvSpPr>
          <p:spPr>
            <a:xfrm>
              <a:off x="3110820" y="3029020"/>
              <a:ext cx="2493025" cy="1281597"/>
            </a:xfrm>
            <a:custGeom>
              <a:avLst/>
              <a:gdLst>
                <a:gd name="connsiteX0" fmla="*/ 0 w 3530669"/>
                <a:gd name="connsiteY0" fmla="*/ 240431 h 1923446"/>
                <a:gd name="connsiteX1" fmla="*/ 2568946 w 3530669"/>
                <a:gd name="connsiteY1" fmla="*/ 240431 h 1923446"/>
                <a:gd name="connsiteX2" fmla="*/ 2568946 w 3530669"/>
                <a:gd name="connsiteY2" fmla="*/ 0 h 1923446"/>
                <a:gd name="connsiteX3" fmla="*/ 3530669 w 3530669"/>
                <a:gd name="connsiteY3" fmla="*/ 961723 h 1923446"/>
                <a:gd name="connsiteX4" fmla="*/ 2568946 w 3530669"/>
                <a:gd name="connsiteY4" fmla="*/ 1923446 h 1923446"/>
                <a:gd name="connsiteX5" fmla="*/ 2568946 w 3530669"/>
                <a:gd name="connsiteY5" fmla="*/ 1683015 h 1923446"/>
                <a:gd name="connsiteX6" fmla="*/ 0 w 3530669"/>
                <a:gd name="connsiteY6" fmla="*/ 1683015 h 1923446"/>
                <a:gd name="connsiteX7" fmla="*/ 0 w 3530669"/>
                <a:gd name="connsiteY7" fmla="*/ 240431 h 192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30669" h="1923446">
                  <a:moveTo>
                    <a:pt x="0" y="240431"/>
                  </a:moveTo>
                  <a:lnTo>
                    <a:pt x="2568946" y="240431"/>
                  </a:lnTo>
                  <a:lnTo>
                    <a:pt x="2568946" y="0"/>
                  </a:lnTo>
                  <a:lnTo>
                    <a:pt x="3530669" y="961723"/>
                  </a:lnTo>
                  <a:lnTo>
                    <a:pt x="2568946" y="1923446"/>
                  </a:lnTo>
                  <a:lnTo>
                    <a:pt x="2568946" y="1683015"/>
                  </a:lnTo>
                  <a:lnTo>
                    <a:pt x="0" y="1683015"/>
                  </a:lnTo>
                  <a:lnTo>
                    <a:pt x="0" y="240431"/>
                  </a:lnTo>
                  <a:close/>
                </a:path>
              </a:pathLst>
            </a:cu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875" tIns="256306" rIns="737167" bIns="256306" numCol="1" spcCol="1270" anchor="ctr" anchorCtr="0">
              <a:noAutofit/>
            </a:bodyPr>
            <a:lstStyle/>
            <a:p>
              <a:pPr marL="0" lvl="1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CO" sz="2000" b="1" kern="1200" dirty="0"/>
                <a:t>92</a:t>
              </a:r>
              <a:endParaRPr lang="es-ES" sz="2000" b="1" kern="1200" dirty="0"/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277380" y="2160150"/>
              <a:ext cx="2761796" cy="2691706"/>
            </a:xfrm>
            <a:custGeom>
              <a:avLst/>
              <a:gdLst>
                <a:gd name="connsiteX0" fmla="*/ 0 w 2353779"/>
                <a:gd name="connsiteY0" fmla="*/ 320581 h 1923446"/>
                <a:gd name="connsiteX1" fmla="*/ 320581 w 2353779"/>
                <a:gd name="connsiteY1" fmla="*/ 0 h 1923446"/>
                <a:gd name="connsiteX2" fmla="*/ 2033198 w 2353779"/>
                <a:gd name="connsiteY2" fmla="*/ 0 h 1923446"/>
                <a:gd name="connsiteX3" fmla="*/ 2353779 w 2353779"/>
                <a:gd name="connsiteY3" fmla="*/ 320581 h 1923446"/>
                <a:gd name="connsiteX4" fmla="*/ 2353779 w 2353779"/>
                <a:gd name="connsiteY4" fmla="*/ 1602865 h 1923446"/>
                <a:gd name="connsiteX5" fmla="*/ 2033198 w 2353779"/>
                <a:gd name="connsiteY5" fmla="*/ 1923446 h 1923446"/>
                <a:gd name="connsiteX6" fmla="*/ 320581 w 2353779"/>
                <a:gd name="connsiteY6" fmla="*/ 1923446 h 1923446"/>
                <a:gd name="connsiteX7" fmla="*/ 0 w 2353779"/>
                <a:gd name="connsiteY7" fmla="*/ 1602865 h 1923446"/>
                <a:gd name="connsiteX8" fmla="*/ 0 w 2353779"/>
                <a:gd name="connsiteY8" fmla="*/ 320581 h 192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779" h="1923446">
                  <a:moveTo>
                    <a:pt x="0" y="320581"/>
                  </a:moveTo>
                  <a:cubicBezTo>
                    <a:pt x="0" y="143529"/>
                    <a:pt x="143529" y="0"/>
                    <a:pt x="320581" y="0"/>
                  </a:cubicBezTo>
                  <a:lnTo>
                    <a:pt x="2033198" y="0"/>
                  </a:lnTo>
                  <a:cubicBezTo>
                    <a:pt x="2210250" y="0"/>
                    <a:pt x="2353779" y="143529"/>
                    <a:pt x="2353779" y="320581"/>
                  </a:cubicBezTo>
                  <a:lnTo>
                    <a:pt x="2353779" y="1602865"/>
                  </a:lnTo>
                  <a:cubicBezTo>
                    <a:pt x="2353779" y="1779917"/>
                    <a:pt x="2210250" y="1923446"/>
                    <a:pt x="2033198" y="1923446"/>
                  </a:cubicBezTo>
                  <a:lnTo>
                    <a:pt x="320581" y="1923446"/>
                  </a:lnTo>
                  <a:cubicBezTo>
                    <a:pt x="143529" y="1923446"/>
                    <a:pt x="0" y="1779917"/>
                    <a:pt x="0" y="1602865"/>
                  </a:cubicBezTo>
                  <a:lnTo>
                    <a:pt x="0" y="320581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805" tIns="114850" rIns="135805" bIns="114850" numCol="1" spcCol="1270" anchor="ctr" anchorCtr="0">
              <a:noAutofit/>
            </a:bodyPr>
            <a:lstStyle/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>
                  <a:solidFill>
                    <a:schemeClr val="tx1"/>
                  </a:solidFill>
                </a:rPr>
                <a:t>Recuperación de parques deportivos en Villavicencio</a:t>
              </a:r>
              <a:endParaRPr lang="es-ES" sz="2000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Imagen 1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DCEA0A0-063D-09F1-8644-B1233EDDBB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9" t="22530" r="51006" b="29793"/>
          <a:stretch/>
        </p:blipFill>
        <p:spPr bwMode="auto">
          <a:xfrm>
            <a:off x="4768950" y="1685543"/>
            <a:ext cx="2211714" cy="20071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9CCAA0F7-60D7-A0B1-37A5-84C3AD10B1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21" t="33192" r="50441" b="29592"/>
          <a:stretch/>
        </p:blipFill>
        <p:spPr bwMode="auto">
          <a:xfrm>
            <a:off x="8591996" y="1544861"/>
            <a:ext cx="2616894" cy="20957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D60794-D72A-DC4A-3059-7BE23D7418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743" t="22128" r="50441" b="38845"/>
          <a:stretch/>
        </p:blipFill>
        <p:spPr bwMode="auto">
          <a:xfrm>
            <a:off x="6614339" y="3744757"/>
            <a:ext cx="2381761" cy="19496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7186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>
          <a:xfrm>
            <a:off x="460375" y="554038"/>
            <a:ext cx="8861425" cy="1136976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APOYO AL PROGRAMA DE RECREACIÓN Y A LAS ESTRATEGIAS DE LA ACTIVIDAD FÍSICA Y EL DEPORTE SOCIAL COMUNITARIO EN EL DEPARTAMENTO DEL META</a:t>
            </a:r>
          </a:p>
        </p:txBody>
      </p:sp>
      <p:sp>
        <p:nvSpPr>
          <p:cNvPr id="14" name="Hexágono 4"/>
          <p:cNvSpPr/>
          <p:nvPr/>
        </p:nvSpPr>
        <p:spPr>
          <a:xfrm>
            <a:off x="7513731" y="2734975"/>
            <a:ext cx="1446959" cy="13880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3600" kern="12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144032" y="1803748"/>
            <a:ext cx="5816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HÁBITOS Y ESTILOS DE VIDA SALUDABLE - HEVS</a:t>
            </a:r>
            <a:endParaRPr lang="es-ES" sz="2000" b="1" dirty="0"/>
          </a:p>
        </p:txBody>
      </p:sp>
      <p:pic>
        <p:nvPicPr>
          <p:cNvPr id="18" name="Imagen 8" descr="C:\Users\CARLOS ANDRES\AppData\Local\Microsoft\Windows\INetCache\Content.MSO\A5D647B4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83" y="5496485"/>
            <a:ext cx="4138186" cy="6654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07472350"/>
              </p:ext>
            </p:extLst>
          </p:nvPr>
        </p:nvGraphicFramePr>
        <p:xfrm>
          <a:off x="5142585" y="2505205"/>
          <a:ext cx="6080736" cy="3179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 descr="Un grupo de personas jugando en la calle&#10;&#10;Descripción generada automáticamente">
            <a:extLst>
              <a:ext uri="{FF2B5EF4-FFF2-40B4-BE49-F238E27FC236}">
                <a16:creationId xmlns:a16="http://schemas.microsoft.com/office/drawing/2014/main" id="{40820F5F-B829-ED55-4C14-CD066CBB89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85" y="2505205"/>
            <a:ext cx="3848648" cy="354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2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040245" y="1789889"/>
            <a:ext cx="811151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3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GRACIAS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61758" y="4763985"/>
            <a:ext cx="5262429" cy="1200329"/>
          </a:xfrm>
          <a:prstGeom prst="rect">
            <a:avLst/>
          </a:prstGeom>
          <a:ln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_tradnl" i="1" dirty="0"/>
              <a:t>Carrera 16 # 24-03 Barrio Olímpico - Popular</a:t>
            </a:r>
            <a:endParaRPr lang="es-ES" dirty="0"/>
          </a:p>
          <a:p>
            <a:r>
              <a:rPr lang="es-ES_tradnl" i="1" dirty="0"/>
              <a:t>6701469 - 6701465</a:t>
            </a:r>
            <a:endParaRPr lang="es-ES" dirty="0"/>
          </a:p>
          <a:p>
            <a:r>
              <a:rPr lang="es-ES" i="1" dirty="0"/>
              <a:t>contactenos@idermeta.gov.co</a:t>
            </a:r>
            <a:endParaRPr lang="es-ES" dirty="0"/>
          </a:p>
          <a:p>
            <a:r>
              <a:rPr lang="es-ES_tradnl" i="1" dirty="0"/>
              <a:t>Villavicencio - Meta, Colombia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742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5_Tema de Office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717_TF89715846" id="{EA9DA29A-4F4B-4A51-AAEF-5D726F3D5AAE}" vid="{08152E00-DFD4-4991-814E-5D320BB647B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1491</TotalTime>
  <Words>295</Words>
  <Application>Microsoft Office PowerPoint</Application>
  <PresentationFormat>Panorámica</PresentationFormat>
  <Paragraphs>50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5_Tema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AIDEE  HERNANDEZ</cp:lastModifiedBy>
  <cp:revision>139</cp:revision>
  <cp:lastPrinted>2020-12-02T23:48:09Z</cp:lastPrinted>
  <dcterms:created xsi:type="dcterms:W3CDTF">2020-11-04T22:12:09Z</dcterms:created>
  <dcterms:modified xsi:type="dcterms:W3CDTF">2022-08-31T20:36:16Z</dcterms:modified>
</cp:coreProperties>
</file>