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handoutMasterIdLst>
    <p:handoutMasterId r:id="rId12"/>
  </p:handoutMasterIdLst>
  <p:sldIdLst>
    <p:sldId id="306" r:id="rId2"/>
    <p:sldId id="317" r:id="rId3"/>
    <p:sldId id="316" r:id="rId4"/>
    <p:sldId id="310" r:id="rId5"/>
    <p:sldId id="311" r:id="rId6"/>
    <p:sldId id="313" r:id="rId7"/>
    <p:sldId id="314" r:id="rId8"/>
    <p:sldId id="315" r:id="rId9"/>
    <p:sldId id="304" r:id="rId10"/>
  </p:sldIdLst>
  <p:sldSz cx="12192000" cy="6858000"/>
  <p:notesSz cx="7010400" cy="92964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3126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Estilo medio 1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C083E6E3-FA7D-4D7B-A595-EF9225AFEA82}" styleName="Estilo claro 1 - Acento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193" autoAdjust="0"/>
    <p:restoredTop sz="94136" autoAdjust="0"/>
  </p:normalViewPr>
  <p:slideViewPr>
    <p:cSldViewPr snapToGrid="0">
      <p:cViewPr>
        <p:scale>
          <a:sx n="68" d="100"/>
          <a:sy n="68" d="100"/>
        </p:scale>
        <p:origin x="-384" y="-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45" d="100"/>
          <a:sy n="45" d="100"/>
        </p:scale>
        <p:origin x="-2803" y="-91"/>
      </p:cViewPr>
      <p:guideLst>
        <p:guide orient="horz" pos="2928"/>
        <p:guide pos="220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59767EC-C75F-44C5-B4FF-B0C2731C811A}" type="doc">
      <dgm:prSet loTypeId="urn:microsoft.com/office/officeart/2005/8/layout/lProcess3" loCatId="process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s-ES"/>
        </a:p>
      </dgm:t>
    </dgm:pt>
    <dgm:pt modelId="{3DF8A56A-E3D7-4457-BBF8-D541DDE25206}">
      <dgm:prSet phldrT="[Texto]"/>
      <dgm:spPr/>
      <dgm:t>
        <a:bodyPr/>
        <a:lstStyle/>
        <a:p>
          <a:r>
            <a:rPr lang="es-CO" dirty="0" smtClean="0">
              <a:solidFill>
                <a:schemeClr val="tx1"/>
              </a:solidFill>
            </a:rPr>
            <a:t>VIRTUAL</a:t>
          </a:r>
          <a:endParaRPr lang="es-ES" dirty="0">
            <a:solidFill>
              <a:schemeClr val="tx1"/>
            </a:solidFill>
          </a:endParaRPr>
        </a:p>
      </dgm:t>
    </dgm:pt>
    <dgm:pt modelId="{0C26AF6C-5EBC-49AA-A327-2F9537D1C1C0}" type="parTrans" cxnId="{0624CC2B-7CAD-420C-98A0-F1ECF266D3D3}">
      <dgm:prSet/>
      <dgm:spPr/>
      <dgm:t>
        <a:bodyPr/>
        <a:lstStyle/>
        <a:p>
          <a:endParaRPr lang="es-ES"/>
        </a:p>
      </dgm:t>
    </dgm:pt>
    <dgm:pt modelId="{DB717406-E452-46CF-B365-2A9CB313EC8B}" type="sibTrans" cxnId="{0624CC2B-7CAD-420C-98A0-F1ECF266D3D3}">
      <dgm:prSet/>
      <dgm:spPr/>
      <dgm:t>
        <a:bodyPr/>
        <a:lstStyle/>
        <a:p>
          <a:endParaRPr lang="es-ES"/>
        </a:p>
      </dgm:t>
    </dgm:pt>
    <dgm:pt modelId="{DA745358-FCAD-429E-A5FA-7705DE426141}">
      <dgm:prSet phldrT="[Texto]"/>
      <dgm:spPr/>
      <dgm:t>
        <a:bodyPr/>
        <a:lstStyle/>
        <a:p>
          <a:r>
            <a:rPr lang="es-CO" dirty="0" smtClean="0"/>
            <a:t>167.784</a:t>
          </a:r>
          <a:endParaRPr lang="es-ES" dirty="0"/>
        </a:p>
      </dgm:t>
    </dgm:pt>
    <dgm:pt modelId="{BEC0D8B7-0481-4FF1-9069-0885A8D27D79}" type="parTrans" cxnId="{907E7B7F-0082-4A3E-A9B6-7CF8F6862822}">
      <dgm:prSet/>
      <dgm:spPr/>
      <dgm:t>
        <a:bodyPr/>
        <a:lstStyle/>
        <a:p>
          <a:endParaRPr lang="es-ES"/>
        </a:p>
      </dgm:t>
    </dgm:pt>
    <dgm:pt modelId="{465E7F5A-1FF1-47E1-91C8-29FB4950E0A5}" type="sibTrans" cxnId="{907E7B7F-0082-4A3E-A9B6-7CF8F6862822}">
      <dgm:prSet/>
      <dgm:spPr/>
      <dgm:t>
        <a:bodyPr/>
        <a:lstStyle/>
        <a:p>
          <a:endParaRPr lang="es-ES"/>
        </a:p>
      </dgm:t>
    </dgm:pt>
    <dgm:pt modelId="{71261EE2-1134-48F6-9344-F97563BB086A}">
      <dgm:prSet phldrT="[Texto]"/>
      <dgm:spPr/>
      <dgm:t>
        <a:bodyPr/>
        <a:lstStyle/>
        <a:p>
          <a:r>
            <a:rPr lang="es-CO" dirty="0" smtClean="0"/>
            <a:t>Reproducciones</a:t>
          </a:r>
          <a:endParaRPr lang="es-ES" dirty="0"/>
        </a:p>
      </dgm:t>
    </dgm:pt>
    <dgm:pt modelId="{0C77EDA8-931A-4CBE-802E-486C4A594EAB}" type="parTrans" cxnId="{8474DB98-F5AE-48BC-9A8F-2CB7A6EAABA1}">
      <dgm:prSet/>
      <dgm:spPr/>
      <dgm:t>
        <a:bodyPr/>
        <a:lstStyle/>
        <a:p>
          <a:endParaRPr lang="es-ES"/>
        </a:p>
      </dgm:t>
    </dgm:pt>
    <dgm:pt modelId="{253191F8-CBF0-48B2-BBB9-3F281AC2BF57}" type="sibTrans" cxnId="{8474DB98-F5AE-48BC-9A8F-2CB7A6EAABA1}">
      <dgm:prSet/>
      <dgm:spPr/>
      <dgm:t>
        <a:bodyPr/>
        <a:lstStyle/>
        <a:p>
          <a:endParaRPr lang="es-ES"/>
        </a:p>
      </dgm:t>
    </dgm:pt>
    <dgm:pt modelId="{CF819AD7-FEC8-48A0-B6E1-4EE750ECA241}">
      <dgm:prSet phldrT="[Texto]"/>
      <dgm:spPr/>
      <dgm:t>
        <a:bodyPr/>
        <a:lstStyle/>
        <a:p>
          <a:r>
            <a:rPr lang="es-CO" dirty="0" smtClean="0">
              <a:solidFill>
                <a:schemeClr val="tx1"/>
              </a:solidFill>
            </a:rPr>
            <a:t>PRESENCIAL</a:t>
          </a:r>
          <a:endParaRPr lang="es-ES" dirty="0">
            <a:solidFill>
              <a:schemeClr val="tx1"/>
            </a:solidFill>
          </a:endParaRPr>
        </a:p>
      </dgm:t>
    </dgm:pt>
    <dgm:pt modelId="{359A653E-9A19-4AF3-889B-BE37E9994C29}" type="parTrans" cxnId="{5156A970-786A-465A-88A4-7C47174017D5}">
      <dgm:prSet/>
      <dgm:spPr/>
      <dgm:t>
        <a:bodyPr/>
        <a:lstStyle/>
        <a:p>
          <a:endParaRPr lang="es-ES"/>
        </a:p>
      </dgm:t>
    </dgm:pt>
    <dgm:pt modelId="{9FADC238-AE8E-490E-8718-CBE3B54ACD24}" type="sibTrans" cxnId="{5156A970-786A-465A-88A4-7C47174017D5}">
      <dgm:prSet/>
      <dgm:spPr/>
      <dgm:t>
        <a:bodyPr/>
        <a:lstStyle/>
        <a:p>
          <a:endParaRPr lang="es-ES"/>
        </a:p>
      </dgm:t>
    </dgm:pt>
    <dgm:pt modelId="{34CABC9E-61DB-4E1B-9EFE-B3E35A9805D4}">
      <dgm:prSet phldrT="[Texto]"/>
      <dgm:spPr/>
      <dgm:t>
        <a:bodyPr/>
        <a:lstStyle/>
        <a:p>
          <a:r>
            <a:rPr lang="es-CO" dirty="0" smtClean="0"/>
            <a:t>4.633</a:t>
          </a:r>
          <a:endParaRPr lang="es-ES" dirty="0"/>
        </a:p>
      </dgm:t>
    </dgm:pt>
    <dgm:pt modelId="{E8A949E2-EA41-4C00-86DD-AE4489DC97E6}" type="parTrans" cxnId="{E852D98A-8591-4516-BFA5-4067C9A9F471}">
      <dgm:prSet/>
      <dgm:spPr/>
      <dgm:t>
        <a:bodyPr/>
        <a:lstStyle/>
        <a:p>
          <a:endParaRPr lang="es-ES"/>
        </a:p>
      </dgm:t>
    </dgm:pt>
    <dgm:pt modelId="{4CD50C33-19D1-4C32-9860-A221CEE562D1}" type="sibTrans" cxnId="{E852D98A-8591-4516-BFA5-4067C9A9F471}">
      <dgm:prSet/>
      <dgm:spPr/>
      <dgm:t>
        <a:bodyPr/>
        <a:lstStyle/>
        <a:p>
          <a:endParaRPr lang="es-ES"/>
        </a:p>
      </dgm:t>
    </dgm:pt>
    <dgm:pt modelId="{CEF6D8A0-E801-45AA-8151-4B9B8CF6653F}">
      <dgm:prSet phldrT="[Texto]"/>
      <dgm:spPr/>
      <dgm:t>
        <a:bodyPr/>
        <a:lstStyle/>
        <a:p>
          <a:r>
            <a:rPr lang="es-CO" dirty="0" smtClean="0"/>
            <a:t>Deportistas y comunidad en general</a:t>
          </a:r>
          <a:endParaRPr lang="es-ES" dirty="0"/>
        </a:p>
      </dgm:t>
    </dgm:pt>
    <dgm:pt modelId="{17063B62-091A-4C28-A5B4-CA1973460E79}" type="parTrans" cxnId="{A6AC1A6A-5409-4850-B30F-32A5EDC77B29}">
      <dgm:prSet/>
      <dgm:spPr/>
      <dgm:t>
        <a:bodyPr/>
        <a:lstStyle/>
        <a:p>
          <a:endParaRPr lang="es-ES"/>
        </a:p>
      </dgm:t>
    </dgm:pt>
    <dgm:pt modelId="{37D7CD1B-4144-4857-9E81-706880076D8F}" type="sibTrans" cxnId="{A6AC1A6A-5409-4850-B30F-32A5EDC77B29}">
      <dgm:prSet/>
      <dgm:spPr/>
      <dgm:t>
        <a:bodyPr/>
        <a:lstStyle/>
        <a:p>
          <a:endParaRPr lang="es-ES"/>
        </a:p>
      </dgm:t>
    </dgm:pt>
    <dgm:pt modelId="{6208DAE3-B11E-41D8-918E-B6E74800D7EF}">
      <dgm:prSet/>
      <dgm:spPr/>
      <dgm:t>
        <a:bodyPr/>
        <a:lstStyle/>
        <a:p>
          <a:r>
            <a:rPr lang="es-CO" b="1" dirty="0" smtClean="0">
              <a:solidFill>
                <a:schemeClr val="tx1"/>
              </a:solidFill>
            </a:rPr>
            <a:t>MODALIDAD</a:t>
          </a:r>
          <a:endParaRPr lang="es-ES" b="1" dirty="0">
            <a:solidFill>
              <a:schemeClr val="tx1"/>
            </a:solidFill>
          </a:endParaRPr>
        </a:p>
      </dgm:t>
    </dgm:pt>
    <dgm:pt modelId="{B474D37D-8B64-4AEA-97B0-3C9CAD56D363}" type="parTrans" cxnId="{6DC009FB-5CBA-4FF0-AA55-5B573161B6DC}">
      <dgm:prSet/>
      <dgm:spPr/>
      <dgm:t>
        <a:bodyPr/>
        <a:lstStyle/>
        <a:p>
          <a:endParaRPr lang="es-ES"/>
        </a:p>
      </dgm:t>
    </dgm:pt>
    <dgm:pt modelId="{4E760417-69D1-4A7D-B1FA-812855332488}" type="sibTrans" cxnId="{6DC009FB-5CBA-4FF0-AA55-5B573161B6DC}">
      <dgm:prSet/>
      <dgm:spPr/>
      <dgm:t>
        <a:bodyPr/>
        <a:lstStyle/>
        <a:p>
          <a:endParaRPr lang="es-ES"/>
        </a:p>
      </dgm:t>
    </dgm:pt>
    <dgm:pt modelId="{8C8917BE-91DE-473C-82D4-BE9D2A464E8D}">
      <dgm:prSet/>
      <dgm:spPr/>
      <dgm:t>
        <a:bodyPr/>
        <a:lstStyle/>
        <a:p>
          <a:r>
            <a:rPr lang="es-CO" b="1" dirty="0" smtClean="0"/>
            <a:t>ATENCIÓN</a:t>
          </a:r>
          <a:endParaRPr lang="es-ES" b="1" dirty="0"/>
        </a:p>
      </dgm:t>
    </dgm:pt>
    <dgm:pt modelId="{DC6B7D42-1EF4-4B5E-8ACC-448168D3D891}" type="parTrans" cxnId="{298737FA-97D8-40DA-9F36-36D5E645A976}">
      <dgm:prSet/>
      <dgm:spPr/>
      <dgm:t>
        <a:bodyPr/>
        <a:lstStyle/>
        <a:p>
          <a:endParaRPr lang="es-ES"/>
        </a:p>
      </dgm:t>
    </dgm:pt>
    <dgm:pt modelId="{FB73F841-3885-43B6-8B60-713A7BAE6280}" type="sibTrans" cxnId="{298737FA-97D8-40DA-9F36-36D5E645A976}">
      <dgm:prSet/>
      <dgm:spPr/>
      <dgm:t>
        <a:bodyPr/>
        <a:lstStyle/>
        <a:p>
          <a:endParaRPr lang="es-ES"/>
        </a:p>
      </dgm:t>
    </dgm:pt>
    <dgm:pt modelId="{DF0F426A-57E0-463A-937F-66F8FDA20260}">
      <dgm:prSet/>
      <dgm:spPr/>
      <dgm:t>
        <a:bodyPr/>
        <a:lstStyle/>
        <a:p>
          <a:r>
            <a:rPr lang="es-CO" b="1" dirty="0" smtClean="0"/>
            <a:t>ALCANCE</a:t>
          </a:r>
          <a:endParaRPr lang="es-ES" b="1" dirty="0"/>
        </a:p>
      </dgm:t>
    </dgm:pt>
    <dgm:pt modelId="{E003CEBB-34EF-4F8F-BB82-CE34973D493C}" type="parTrans" cxnId="{E5970965-706F-4539-9F25-95B04B9A3C4E}">
      <dgm:prSet/>
      <dgm:spPr/>
      <dgm:t>
        <a:bodyPr/>
        <a:lstStyle/>
        <a:p>
          <a:endParaRPr lang="es-ES"/>
        </a:p>
      </dgm:t>
    </dgm:pt>
    <dgm:pt modelId="{C357AAC3-CEAC-4BC1-AFF3-073781583E12}" type="sibTrans" cxnId="{E5970965-706F-4539-9F25-95B04B9A3C4E}">
      <dgm:prSet/>
      <dgm:spPr/>
      <dgm:t>
        <a:bodyPr/>
        <a:lstStyle/>
        <a:p>
          <a:endParaRPr lang="es-ES"/>
        </a:p>
      </dgm:t>
    </dgm:pt>
    <dgm:pt modelId="{D949078E-5257-4906-A72F-7243D5BED772}" type="pres">
      <dgm:prSet presAssocID="{F59767EC-C75F-44C5-B4FF-B0C2731C811A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5BB97D3A-2233-459D-B298-FF677E355413}" type="pres">
      <dgm:prSet presAssocID="{6208DAE3-B11E-41D8-918E-B6E74800D7EF}" presName="horFlow" presStyleCnt="0"/>
      <dgm:spPr/>
    </dgm:pt>
    <dgm:pt modelId="{73141D99-8D7A-4CDD-B4F6-5FB1B8BD752F}" type="pres">
      <dgm:prSet presAssocID="{6208DAE3-B11E-41D8-918E-B6E74800D7EF}" presName="bigChev" presStyleLbl="node1" presStyleIdx="0" presStyleCnt="3"/>
      <dgm:spPr/>
      <dgm:t>
        <a:bodyPr/>
        <a:lstStyle/>
        <a:p>
          <a:endParaRPr lang="es-ES"/>
        </a:p>
      </dgm:t>
    </dgm:pt>
    <dgm:pt modelId="{E40A4FCE-2AF5-43A7-B40C-90E2D95C1BC6}" type="pres">
      <dgm:prSet presAssocID="{E003CEBB-34EF-4F8F-BB82-CE34973D493C}" presName="parTrans" presStyleCnt="0"/>
      <dgm:spPr/>
    </dgm:pt>
    <dgm:pt modelId="{347D249C-438D-4BE8-9023-5122ABC21221}" type="pres">
      <dgm:prSet presAssocID="{DF0F426A-57E0-463A-937F-66F8FDA20260}" presName="node" presStyleLbl="alignAccFollowNode1" presStyleIdx="0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27E840E-1EB4-4F8C-9AA7-92A1BEC0C734}" type="pres">
      <dgm:prSet presAssocID="{C357AAC3-CEAC-4BC1-AFF3-073781583E12}" presName="sibTrans" presStyleCnt="0"/>
      <dgm:spPr/>
    </dgm:pt>
    <dgm:pt modelId="{FAFCAB3A-F58A-4738-9C47-C8439A2792B7}" type="pres">
      <dgm:prSet presAssocID="{8C8917BE-91DE-473C-82D4-BE9D2A464E8D}" presName="node" presStyleLbl="alignAccFollowNode1" presStyleIdx="1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B26B171-8899-4B42-AF5F-9A5DF0B16DA8}" type="pres">
      <dgm:prSet presAssocID="{6208DAE3-B11E-41D8-918E-B6E74800D7EF}" presName="vSp" presStyleCnt="0"/>
      <dgm:spPr/>
    </dgm:pt>
    <dgm:pt modelId="{61E1AF04-9857-415B-963E-5D3E26BBFAA6}" type="pres">
      <dgm:prSet presAssocID="{3DF8A56A-E3D7-4457-BBF8-D541DDE25206}" presName="horFlow" presStyleCnt="0"/>
      <dgm:spPr/>
    </dgm:pt>
    <dgm:pt modelId="{F664B0F7-DF02-4415-8453-B796A02FD6E5}" type="pres">
      <dgm:prSet presAssocID="{3DF8A56A-E3D7-4457-BBF8-D541DDE25206}" presName="bigChev" presStyleLbl="node1" presStyleIdx="1" presStyleCnt="3"/>
      <dgm:spPr/>
      <dgm:t>
        <a:bodyPr/>
        <a:lstStyle/>
        <a:p>
          <a:endParaRPr lang="es-ES"/>
        </a:p>
      </dgm:t>
    </dgm:pt>
    <dgm:pt modelId="{89E6A26F-5EFD-4681-9539-E4D8D56F1943}" type="pres">
      <dgm:prSet presAssocID="{BEC0D8B7-0481-4FF1-9069-0885A8D27D79}" presName="parTrans" presStyleCnt="0"/>
      <dgm:spPr/>
    </dgm:pt>
    <dgm:pt modelId="{9D766B31-82A8-4AAE-B108-7709B146C1AC}" type="pres">
      <dgm:prSet presAssocID="{DA745358-FCAD-429E-A5FA-7705DE426141}" presName="node" presStyleLbl="alignAccFollowNode1" presStyleIdx="2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363AEDC-3A6F-4819-BCE8-53DCD51123E4}" type="pres">
      <dgm:prSet presAssocID="{465E7F5A-1FF1-47E1-91C8-29FB4950E0A5}" presName="sibTrans" presStyleCnt="0"/>
      <dgm:spPr/>
    </dgm:pt>
    <dgm:pt modelId="{13894628-AD8B-4E29-ABAB-AA6373E17617}" type="pres">
      <dgm:prSet presAssocID="{71261EE2-1134-48F6-9344-F97563BB086A}" presName="node" presStyleLbl="alignAccFollowNode1" presStyleIdx="3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89244FC-E677-4C05-A6CE-C0FDB3DBBB31}" type="pres">
      <dgm:prSet presAssocID="{3DF8A56A-E3D7-4457-BBF8-D541DDE25206}" presName="vSp" presStyleCnt="0"/>
      <dgm:spPr/>
    </dgm:pt>
    <dgm:pt modelId="{0BAA7C3A-C604-47EB-A70A-570DE3E6632C}" type="pres">
      <dgm:prSet presAssocID="{CF819AD7-FEC8-48A0-B6E1-4EE750ECA241}" presName="horFlow" presStyleCnt="0"/>
      <dgm:spPr/>
    </dgm:pt>
    <dgm:pt modelId="{E89D63C1-FBBF-4EEF-8618-ED0A79B06027}" type="pres">
      <dgm:prSet presAssocID="{CF819AD7-FEC8-48A0-B6E1-4EE750ECA241}" presName="bigChev" presStyleLbl="node1" presStyleIdx="2" presStyleCnt="3"/>
      <dgm:spPr/>
      <dgm:t>
        <a:bodyPr/>
        <a:lstStyle/>
        <a:p>
          <a:endParaRPr lang="es-ES"/>
        </a:p>
      </dgm:t>
    </dgm:pt>
    <dgm:pt modelId="{79D0DFF7-D369-441F-A762-071E40FA6AA6}" type="pres">
      <dgm:prSet presAssocID="{E8A949E2-EA41-4C00-86DD-AE4489DC97E6}" presName="parTrans" presStyleCnt="0"/>
      <dgm:spPr/>
    </dgm:pt>
    <dgm:pt modelId="{F68EB861-4DEA-41AF-BBF4-DFD4FE7D4371}" type="pres">
      <dgm:prSet presAssocID="{34CABC9E-61DB-4E1B-9EFE-B3E35A9805D4}" presName="node" presStyleLbl="alignAccFollowNode1" presStyleIdx="4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D1B609E-6BF2-4881-A7C9-CD885C279BBD}" type="pres">
      <dgm:prSet presAssocID="{4CD50C33-19D1-4C32-9860-A221CEE562D1}" presName="sibTrans" presStyleCnt="0"/>
      <dgm:spPr/>
    </dgm:pt>
    <dgm:pt modelId="{42476036-77E8-4C04-B159-26A7EE419987}" type="pres">
      <dgm:prSet presAssocID="{CEF6D8A0-E801-45AA-8151-4B9B8CF6653F}" presName="node" presStyleLbl="alignAccFollowNode1" presStyleIdx="5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146C3BBE-C1EC-4389-9949-DF487985369D}" type="presOf" srcId="{DF0F426A-57E0-463A-937F-66F8FDA20260}" destId="{347D249C-438D-4BE8-9023-5122ABC21221}" srcOrd="0" destOrd="0" presId="urn:microsoft.com/office/officeart/2005/8/layout/lProcess3"/>
    <dgm:cxn modelId="{6DC009FB-5CBA-4FF0-AA55-5B573161B6DC}" srcId="{F59767EC-C75F-44C5-B4FF-B0C2731C811A}" destId="{6208DAE3-B11E-41D8-918E-B6E74800D7EF}" srcOrd="0" destOrd="0" parTransId="{B474D37D-8B64-4AEA-97B0-3C9CAD56D363}" sibTransId="{4E760417-69D1-4A7D-B1FA-812855332488}"/>
    <dgm:cxn modelId="{FC867F39-0875-4CD4-A35D-87E6CD4A8B3D}" type="presOf" srcId="{8C8917BE-91DE-473C-82D4-BE9D2A464E8D}" destId="{FAFCAB3A-F58A-4738-9C47-C8439A2792B7}" srcOrd="0" destOrd="0" presId="urn:microsoft.com/office/officeart/2005/8/layout/lProcess3"/>
    <dgm:cxn modelId="{907E7B7F-0082-4A3E-A9B6-7CF8F6862822}" srcId="{3DF8A56A-E3D7-4457-BBF8-D541DDE25206}" destId="{DA745358-FCAD-429E-A5FA-7705DE426141}" srcOrd="0" destOrd="0" parTransId="{BEC0D8B7-0481-4FF1-9069-0885A8D27D79}" sibTransId="{465E7F5A-1FF1-47E1-91C8-29FB4950E0A5}"/>
    <dgm:cxn modelId="{298737FA-97D8-40DA-9F36-36D5E645A976}" srcId="{6208DAE3-B11E-41D8-918E-B6E74800D7EF}" destId="{8C8917BE-91DE-473C-82D4-BE9D2A464E8D}" srcOrd="1" destOrd="0" parTransId="{DC6B7D42-1EF4-4B5E-8ACC-448168D3D891}" sibTransId="{FB73F841-3885-43B6-8B60-713A7BAE6280}"/>
    <dgm:cxn modelId="{32C90A68-1CDF-40D6-BF38-FD5060E08138}" type="presOf" srcId="{F59767EC-C75F-44C5-B4FF-B0C2731C811A}" destId="{D949078E-5257-4906-A72F-7243D5BED772}" srcOrd="0" destOrd="0" presId="urn:microsoft.com/office/officeart/2005/8/layout/lProcess3"/>
    <dgm:cxn modelId="{8732BA14-B79C-415A-B0B0-C1677C45E17A}" type="presOf" srcId="{CEF6D8A0-E801-45AA-8151-4B9B8CF6653F}" destId="{42476036-77E8-4C04-B159-26A7EE419987}" srcOrd="0" destOrd="0" presId="urn:microsoft.com/office/officeart/2005/8/layout/lProcess3"/>
    <dgm:cxn modelId="{E5970965-706F-4539-9F25-95B04B9A3C4E}" srcId="{6208DAE3-B11E-41D8-918E-B6E74800D7EF}" destId="{DF0F426A-57E0-463A-937F-66F8FDA20260}" srcOrd="0" destOrd="0" parTransId="{E003CEBB-34EF-4F8F-BB82-CE34973D493C}" sibTransId="{C357AAC3-CEAC-4BC1-AFF3-073781583E12}"/>
    <dgm:cxn modelId="{A6AC1A6A-5409-4850-B30F-32A5EDC77B29}" srcId="{CF819AD7-FEC8-48A0-B6E1-4EE750ECA241}" destId="{CEF6D8A0-E801-45AA-8151-4B9B8CF6653F}" srcOrd="1" destOrd="0" parTransId="{17063B62-091A-4C28-A5B4-CA1973460E79}" sibTransId="{37D7CD1B-4144-4857-9E81-706880076D8F}"/>
    <dgm:cxn modelId="{E28390D5-5646-4005-A049-BFCD846E582D}" type="presOf" srcId="{3DF8A56A-E3D7-4457-BBF8-D541DDE25206}" destId="{F664B0F7-DF02-4415-8453-B796A02FD6E5}" srcOrd="0" destOrd="0" presId="urn:microsoft.com/office/officeart/2005/8/layout/lProcess3"/>
    <dgm:cxn modelId="{C22947AB-BFEE-476A-BC1A-51C85B162C3F}" type="presOf" srcId="{DA745358-FCAD-429E-A5FA-7705DE426141}" destId="{9D766B31-82A8-4AAE-B108-7709B146C1AC}" srcOrd="0" destOrd="0" presId="urn:microsoft.com/office/officeart/2005/8/layout/lProcess3"/>
    <dgm:cxn modelId="{F92323DF-020D-4F3C-84F8-CCE525C5CD24}" type="presOf" srcId="{6208DAE3-B11E-41D8-918E-B6E74800D7EF}" destId="{73141D99-8D7A-4CDD-B4F6-5FB1B8BD752F}" srcOrd="0" destOrd="0" presId="urn:microsoft.com/office/officeart/2005/8/layout/lProcess3"/>
    <dgm:cxn modelId="{E852D98A-8591-4516-BFA5-4067C9A9F471}" srcId="{CF819AD7-FEC8-48A0-B6E1-4EE750ECA241}" destId="{34CABC9E-61DB-4E1B-9EFE-B3E35A9805D4}" srcOrd="0" destOrd="0" parTransId="{E8A949E2-EA41-4C00-86DD-AE4489DC97E6}" sibTransId="{4CD50C33-19D1-4C32-9860-A221CEE562D1}"/>
    <dgm:cxn modelId="{8474DB98-F5AE-48BC-9A8F-2CB7A6EAABA1}" srcId="{3DF8A56A-E3D7-4457-BBF8-D541DDE25206}" destId="{71261EE2-1134-48F6-9344-F97563BB086A}" srcOrd="1" destOrd="0" parTransId="{0C77EDA8-931A-4CBE-802E-486C4A594EAB}" sibTransId="{253191F8-CBF0-48B2-BBB9-3F281AC2BF57}"/>
    <dgm:cxn modelId="{887922E3-F156-49B3-A776-C2FC0BEF157B}" type="presOf" srcId="{34CABC9E-61DB-4E1B-9EFE-B3E35A9805D4}" destId="{F68EB861-4DEA-41AF-BBF4-DFD4FE7D4371}" srcOrd="0" destOrd="0" presId="urn:microsoft.com/office/officeart/2005/8/layout/lProcess3"/>
    <dgm:cxn modelId="{5156A970-786A-465A-88A4-7C47174017D5}" srcId="{F59767EC-C75F-44C5-B4FF-B0C2731C811A}" destId="{CF819AD7-FEC8-48A0-B6E1-4EE750ECA241}" srcOrd="2" destOrd="0" parTransId="{359A653E-9A19-4AF3-889B-BE37E9994C29}" sibTransId="{9FADC238-AE8E-490E-8718-CBE3B54ACD24}"/>
    <dgm:cxn modelId="{0624CC2B-7CAD-420C-98A0-F1ECF266D3D3}" srcId="{F59767EC-C75F-44C5-B4FF-B0C2731C811A}" destId="{3DF8A56A-E3D7-4457-BBF8-D541DDE25206}" srcOrd="1" destOrd="0" parTransId="{0C26AF6C-5EBC-49AA-A327-2F9537D1C1C0}" sibTransId="{DB717406-E452-46CF-B365-2A9CB313EC8B}"/>
    <dgm:cxn modelId="{067C3EE4-40CD-4609-B7F1-9E5C89AEE30E}" type="presOf" srcId="{71261EE2-1134-48F6-9344-F97563BB086A}" destId="{13894628-AD8B-4E29-ABAB-AA6373E17617}" srcOrd="0" destOrd="0" presId="urn:microsoft.com/office/officeart/2005/8/layout/lProcess3"/>
    <dgm:cxn modelId="{30AA13AA-2F21-4586-A31A-CA260A2BC316}" type="presOf" srcId="{CF819AD7-FEC8-48A0-B6E1-4EE750ECA241}" destId="{E89D63C1-FBBF-4EEF-8618-ED0A79B06027}" srcOrd="0" destOrd="0" presId="urn:microsoft.com/office/officeart/2005/8/layout/lProcess3"/>
    <dgm:cxn modelId="{87FA2D09-7865-412A-BE84-81ADD8300074}" type="presParOf" srcId="{D949078E-5257-4906-A72F-7243D5BED772}" destId="{5BB97D3A-2233-459D-B298-FF677E355413}" srcOrd="0" destOrd="0" presId="urn:microsoft.com/office/officeart/2005/8/layout/lProcess3"/>
    <dgm:cxn modelId="{EC3D05A2-E7B8-427D-95ED-6A47DB1A0971}" type="presParOf" srcId="{5BB97D3A-2233-459D-B298-FF677E355413}" destId="{73141D99-8D7A-4CDD-B4F6-5FB1B8BD752F}" srcOrd="0" destOrd="0" presId="urn:microsoft.com/office/officeart/2005/8/layout/lProcess3"/>
    <dgm:cxn modelId="{84BFEE4E-CB0E-41FB-96F0-32E45BB94FEF}" type="presParOf" srcId="{5BB97D3A-2233-459D-B298-FF677E355413}" destId="{E40A4FCE-2AF5-43A7-B40C-90E2D95C1BC6}" srcOrd="1" destOrd="0" presId="urn:microsoft.com/office/officeart/2005/8/layout/lProcess3"/>
    <dgm:cxn modelId="{1B7A6733-96ED-4F23-88E7-B5ADCB44DCFF}" type="presParOf" srcId="{5BB97D3A-2233-459D-B298-FF677E355413}" destId="{347D249C-438D-4BE8-9023-5122ABC21221}" srcOrd="2" destOrd="0" presId="urn:microsoft.com/office/officeart/2005/8/layout/lProcess3"/>
    <dgm:cxn modelId="{42A6E762-A678-47EA-96CC-BF4CA3CD4549}" type="presParOf" srcId="{5BB97D3A-2233-459D-B298-FF677E355413}" destId="{727E840E-1EB4-4F8C-9AA7-92A1BEC0C734}" srcOrd="3" destOrd="0" presId="urn:microsoft.com/office/officeart/2005/8/layout/lProcess3"/>
    <dgm:cxn modelId="{8B75690B-0BB1-4300-92E2-20AF9715925A}" type="presParOf" srcId="{5BB97D3A-2233-459D-B298-FF677E355413}" destId="{FAFCAB3A-F58A-4738-9C47-C8439A2792B7}" srcOrd="4" destOrd="0" presId="urn:microsoft.com/office/officeart/2005/8/layout/lProcess3"/>
    <dgm:cxn modelId="{7A324B70-85FE-4F6A-85E5-40EA94156671}" type="presParOf" srcId="{D949078E-5257-4906-A72F-7243D5BED772}" destId="{AB26B171-8899-4B42-AF5F-9A5DF0B16DA8}" srcOrd="1" destOrd="0" presId="urn:microsoft.com/office/officeart/2005/8/layout/lProcess3"/>
    <dgm:cxn modelId="{8AD9592F-676B-4B1A-B4BE-AB8E035B5D52}" type="presParOf" srcId="{D949078E-5257-4906-A72F-7243D5BED772}" destId="{61E1AF04-9857-415B-963E-5D3E26BBFAA6}" srcOrd="2" destOrd="0" presId="urn:microsoft.com/office/officeart/2005/8/layout/lProcess3"/>
    <dgm:cxn modelId="{610C750B-77A1-4C23-96F8-44AB32DE47E2}" type="presParOf" srcId="{61E1AF04-9857-415B-963E-5D3E26BBFAA6}" destId="{F664B0F7-DF02-4415-8453-B796A02FD6E5}" srcOrd="0" destOrd="0" presId="urn:microsoft.com/office/officeart/2005/8/layout/lProcess3"/>
    <dgm:cxn modelId="{0E7CC71D-6F69-4677-B074-F7D7392B25D9}" type="presParOf" srcId="{61E1AF04-9857-415B-963E-5D3E26BBFAA6}" destId="{89E6A26F-5EFD-4681-9539-E4D8D56F1943}" srcOrd="1" destOrd="0" presId="urn:microsoft.com/office/officeart/2005/8/layout/lProcess3"/>
    <dgm:cxn modelId="{08A03C91-95BC-456F-9C41-3316C0D8DE9D}" type="presParOf" srcId="{61E1AF04-9857-415B-963E-5D3E26BBFAA6}" destId="{9D766B31-82A8-4AAE-B108-7709B146C1AC}" srcOrd="2" destOrd="0" presId="urn:microsoft.com/office/officeart/2005/8/layout/lProcess3"/>
    <dgm:cxn modelId="{2559A5C4-9332-4422-A675-F9E167CA7B56}" type="presParOf" srcId="{61E1AF04-9857-415B-963E-5D3E26BBFAA6}" destId="{D363AEDC-3A6F-4819-BCE8-53DCD51123E4}" srcOrd="3" destOrd="0" presId="urn:microsoft.com/office/officeart/2005/8/layout/lProcess3"/>
    <dgm:cxn modelId="{2F4E84E6-FC9C-4959-B1F6-CD2F2C310D92}" type="presParOf" srcId="{61E1AF04-9857-415B-963E-5D3E26BBFAA6}" destId="{13894628-AD8B-4E29-ABAB-AA6373E17617}" srcOrd="4" destOrd="0" presId="urn:microsoft.com/office/officeart/2005/8/layout/lProcess3"/>
    <dgm:cxn modelId="{1B4CEBD3-219D-49E8-AC0C-83DB100FD664}" type="presParOf" srcId="{D949078E-5257-4906-A72F-7243D5BED772}" destId="{F89244FC-E677-4C05-A6CE-C0FDB3DBBB31}" srcOrd="3" destOrd="0" presId="urn:microsoft.com/office/officeart/2005/8/layout/lProcess3"/>
    <dgm:cxn modelId="{8854494D-1998-4558-8DD5-6D76C01B4873}" type="presParOf" srcId="{D949078E-5257-4906-A72F-7243D5BED772}" destId="{0BAA7C3A-C604-47EB-A70A-570DE3E6632C}" srcOrd="4" destOrd="0" presId="urn:microsoft.com/office/officeart/2005/8/layout/lProcess3"/>
    <dgm:cxn modelId="{AAB1D5BE-91C6-4D30-9886-6E9EF9B9E3DA}" type="presParOf" srcId="{0BAA7C3A-C604-47EB-A70A-570DE3E6632C}" destId="{E89D63C1-FBBF-4EEF-8618-ED0A79B06027}" srcOrd="0" destOrd="0" presId="urn:microsoft.com/office/officeart/2005/8/layout/lProcess3"/>
    <dgm:cxn modelId="{E1294FC9-AD54-4E13-8EF6-72D2B0CD2EB2}" type="presParOf" srcId="{0BAA7C3A-C604-47EB-A70A-570DE3E6632C}" destId="{79D0DFF7-D369-441F-A762-071E40FA6AA6}" srcOrd="1" destOrd="0" presId="urn:microsoft.com/office/officeart/2005/8/layout/lProcess3"/>
    <dgm:cxn modelId="{9521AB84-CFA9-4160-904F-466B419679E4}" type="presParOf" srcId="{0BAA7C3A-C604-47EB-A70A-570DE3E6632C}" destId="{F68EB861-4DEA-41AF-BBF4-DFD4FE7D4371}" srcOrd="2" destOrd="0" presId="urn:microsoft.com/office/officeart/2005/8/layout/lProcess3"/>
    <dgm:cxn modelId="{2B10309E-58AF-4931-BE4A-2058F696A2FE}" type="presParOf" srcId="{0BAA7C3A-C604-47EB-A70A-570DE3E6632C}" destId="{8D1B609E-6BF2-4881-A7C9-CD885C279BBD}" srcOrd="3" destOrd="0" presId="urn:microsoft.com/office/officeart/2005/8/layout/lProcess3"/>
    <dgm:cxn modelId="{92398594-EFBC-4B02-A7DE-1715AE0FC77B}" type="presParOf" srcId="{0BAA7C3A-C604-47EB-A70A-570DE3E6632C}" destId="{42476036-77E8-4C04-B159-26A7EE419987}" srcOrd="4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D12B5A1-015A-4361-983D-61705B3FA62D}" type="doc">
      <dgm:prSet loTypeId="urn:microsoft.com/office/officeart/2009/3/layout/IncreasingArrowsProcess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s-ES"/>
        </a:p>
      </dgm:t>
    </dgm:pt>
    <dgm:pt modelId="{B8E7EC28-3C8E-4C17-BEDC-DF6B4C8944F8}">
      <dgm:prSet phldrT="[Texto]"/>
      <dgm:spPr>
        <a:solidFill>
          <a:srgbClr val="92D050"/>
        </a:solidFill>
      </dgm:spPr>
      <dgm:t>
        <a:bodyPr/>
        <a:lstStyle/>
        <a:p>
          <a:r>
            <a:rPr lang="es-CO" b="1" dirty="0" smtClean="0"/>
            <a:t>Deportistas</a:t>
          </a:r>
          <a:endParaRPr lang="es-ES" b="1" dirty="0"/>
        </a:p>
      </dgm:t>
    </dgm:pt>
    <dgm:pt modelId="{147F69C9-18DA-470E-955C-4AEB4258D650}" type="parTrans" cxnId="{C4CEFB55-E283-4384-AED3-A4981699336A}">
      <dgm:prSet/>
      <dgm:spPr/>
      <dgm:t>
        <a:bodyPr/>
        <a:lstStyle/>
        <a:p>
          <a:endParaRPr lang="es-ES"/>
        </a:p>
      </dgm:t>
    </dgm:pt>
    <dgm:pt modelId="{2ECE1B46-23EE-4EB3-865E-231DA32848EE}" type="sibTrans" cxnId="{C4CEFB55-E283-4384-AED3-A4981699336A}">
      <dgm:prSet/>
      <dgm:spPr/>
      <dgm:t>
        <a:bodyPr/>
        <a:lstStyle/>
        <a:p>
          <a:endParaRPr lang="es-ES"/>
        </a:p>
      </dgm:t>
    </dgm:pt>
    <dgm:pt modelId="{0A5E15D3-4449-450D-8CAF-F54540C86B2D}">
      <dgm:prSet phldrT="[Texto]"/>
      <dgm:spPr/>
      <dgm:t>
        <a:bodyPr lIns="36000" tIns="36000" rIns="36000" bIns="36000" anchor="ctr" anchorCtr="0"/>
        <a:lstStyle/>
        <a:p>
          <a:r>
            <a:rPr lang="es-CO" dirty="0" smtClean="0"/>
            <a:t>513 </a:t>
          </a:r>
          <a:endParaRPr lang="es-CO" dirty="0" smtClean="0"/>
        </a:p>
        <a:p>
          <a:r>
            <a:rPr lang="es-CO" dirty="0" smtClean="0"/>
            <a:t>En la subregión Capital Cordillera. </a:t>
          </a:r>
        </a:p>
        <a:p>
          <a:endParaRPr lang="es-ES" dirty="0"/>
        </a:p>
      </dgm:t>
    </dgm:pt>
    <dgm:pt modelId="{113900C6-6A14-416F-AB85-ADBF8C15802D}" type="parTrans" cxnId="{B9A218FC-9E10-4932-9B25-A031210395D1}">
      <dgm:prSet/>
      <dgm:spPr/>
      <dgm:t>
        <a:bodyPr/>
        <a:lstStyle/>
        <a:p>
          <a:endParaRPr lang="es-ES"/>
        </a:p>
      </dgm:t>
    </dgm:pt>
    <dgm:pt modelId="{EFBF9B2C-1D46-406C-ACB4-364F26EF88B0}" type="sibTrans" cxnId="{B9A218FC-9E10-4932-9B25-A031210395D1}">
      <dgm:prSet/>
      <dgm:spPr/>
      <dgm:t>
        <a:bodyPr/>
        <a:lstStyle/>
        <a:p>
          <a:endParaRPr lang="es-ES"/>
        </a:p>
      </dgm:t>
    </dgm:pt>
    <dgm:pt modelId="{B5D964DA-065F-45FB-AD44-EA8852B43BB3}">
      <dgm:prSet phldrT="[Texto]"/>
      <dgm:spPr>
        <a:solidFill>
          <a:srgbClr val="FFC000"/>
        </a:solidFill>
      </dgm:spPr>
      <dgm:t>
        <a:bodyPr/>
        <a:lstStyle/>
        <a:p>
          <a:r>
            <a:rPr lang="es-CO" b="1" dirty="0" smtClean="0"/>
            <a:t>Disciplinas</a:t>
          </a:r>
          <a:endParaRPr lang="es-ES" b="1" dirty="0"/>
        </a:p>
      </dgm:t>
    </dgm:pt>
    <dgm:pt modelId="{687CE05D-DDA9-4770-AB8B-C9A78D63A152}" type="parTrans" cxnId="{DDBEBA76-BA87-4F45-A946-FE9321F5815D}">
      <dgm:prSet/>
      <dgm:spPr/>
      <dgm:t>
        <a:bodyPr/>
        <a:lstStyle/>
        <a:p>
          <a:endParaRPr lang="es-ES"/>
        </a:p>
      </dgm:t>
    </dgm:pt>
    <dgm:pt modelId="{05DFF294-4A11-4BEC-8355-7C76A694E12D}" type="sibTrans" cxnId="{DDBEBA76-BA87-4F45-A946-FE9321F5815D}">
      <dgm:prSet/>
      <dgm:spPr/>
      <dgm:t>
        <a:bodyPr/>
        <a:lstStyle/>
        <a:p>
          <a:endParaRPr lang="es-ES"/>
        </a:p>
      </dgm:t>
    </dgm:pt>
    <dgm:pt modelId="{B9A462E1-B7F9-4B63-8BF8-FA300810EC72}">
      <dgm:prSet phldrT="[Texto]"/>
      <dgm:spPr/>
      <dgm:t>
        <a:bodyPr anchor="ctr" anchorCtr="0"/>
        <a:lstStyle/>
        <a:p>
          <a:r>
            <a:rPr lang="es-CO" dirty="0" smtClean="0"/>
            <a:t>34</a:t>
          </a:r>
          <a:endParaRPr lang="es-ES" dirty="0"/>
        </a:p>
      </dgm:t>
    </dgm:pt>
    <dgm:pt modelId="{6FC99A34-2830-4852-8D68-388B4ACE13A9}" type="parTrans" cxnId="{1D323FA6-F7A7-4D73-B419-033700CD7D1C}">
      <dgm:prSet/>
      <dgm:spPr/>
      <dgm:t>
        <a:bodyPr/>
        <a:lstStyle/>
        <a:p>
          <a:endParaRPr lang="es-ES"/>
        </a:p>
      </dgm:t>
    </dgm:pt>
    <dgm:pt modelId="{DDF7954C-C680-4945-BC52-134B3E1F0EB6}" type="sibTrans" cxnId="{1D323FA6-F7A7-4D73-B419-033700CD7D1C}">
      <dgm:prSet/>
      <dgm:spPr/>
      <dgm:t>
        <a:bodyPr/>
        <a:lstStyle/>
        <a:p>
          <a:endParaRPr lang="es-ES"/>
        </a:p>
      </dgm:t>
    </dgm:pt>
    <dgm:pt modelId="{6DB123E7-3288-4EF3-A574-CBB70C74D140}">
      <dgm:prSet phldrT="[Texto]"/>
      <dgm:spPr/>
      <dgm:t>
        <a:bodyPr anchor="ctr" anchorCtr="0"/>
        <a:lstStyle/>
        <a:p>
          <a:r>
            <a:rPr lang="es-CO" dirty="0" smtClean="0"/>
            <a:t>47</a:t>
          </a:r>
          <a:endParaRPr lang="es-ES" dirty="0"/>
        </a:p>
      </dgm:t>
    </dgm:pt>
    <dgm:pt modelId="{E20C45E8-5D69-42B0-BD40-ED984640C256}" type="sibTrans" cxnId="{653FE5DC-63FB-4D9B-8763-F489432851BF}">
      <dgm:prSet/>
      <dgm:spPr/>
      <dgm:t>
        <a:bodyPr/>
        <a:lstStyle/>
        <a:p>
          <a:endParaRPr lang="es-ES"/>
        </a:p>
      </dgm:t>
    </dgm:pt>
    <dgm:pt modelId="{AE18D375-C0D4-4A8B-8AA3-0EB303FE061C}" type="parTrans" cxnId="{653FE5DC-63FB-4D9B-8763-F489432851BF}">
      <dgm:prSet/>
      <dgm:spPr/>
      <dgm:t>
        <a:bodyPr/>
        <a:lstStyle/>
        <a:p>
          <a:endParaRPr lang="es-ES"/>
        </a:p>
      </dgm:t>
    </dgm:pt>
    <dgm:pt modelId="{FD5657E5-E3C2-488A-93D6-087CA9F584A8}">
      <dgm:prSet phldrT="[Texto]"/>
      <dgm:spPr>
        <a:solidFill>
          <a:schemeClr val="accent1"/>
        </a:solidFill>
      </dgm:spPr>
      <dgm:t>
        <a:bodyPr/>
        <a:lstStyle/>
        <a:p>
          <a:r>
            <a:rPr lang="es-CO" b="1" dirty="0" smtClean="0"/>
            <a:t>Talento humano</a:t>
          </a:r>
          <a:endParaRPr lang="es-ES" b="1" dirty="0"/>
        </a:p>
      </dgm:t>
    </dgm:pt>
    <dgm:pt modelId="{153E34DA-1962-49A2-AE43-DF4826578D97}" type="sibTrans" cxnId="{2D8A0D1C-9807-4114-9158-2B6AF24FEDBA}">
      <dgm:prSet/>
      <dgm:spPr/>
      <dgm:t>
        <a:bodyPr/>
        <a:lstStyle/>
        <a:p>
          <a:endParaRPr lang="es-ES"/>
        </a:p>
      </dgm:t>
    </dgm:pt>
    <dgm:pt modelId="{B6AECA5D-FCE9-4364-98C7-0C0F4049BBA8}" type="parTrans" cxnId="{2D8A0D1C-9807-4114-9158-2B6AF24FEDBA}">
      <dgm:prSet/>
      <dgm:spPr/>
      <dgm:t>
        <a:bodyPr/>
        <a:lstStyle/>
        <a:p>
          <a:endParaRPr lang="es-ES"/>
        </a:p>
      </dgm:t>
    </dgm:pt>
    <dgm:pt modelId="{6F55E706-C61E-415F-B7D3-312C44436F90}" type="pres">
      <dgm:prSet presAssocID="{1D12B5A1-015A-4361-983D-61705B3FA62D}" presName="Name0" presStyleCnt="0">
        <dgm:presLayoutVars>
          <dgm:chMax val="5"/>
          <dgm:chPref val="5"/>
          <dgm:dir/>
          <dgm:animLvl val="lvl"/>
        </dgm:presLayoutVars>
      </dgm:prSet>
      <dgm:spPr/>
      <dgm:t>
        <a:bodyPr/>
        <a:lstStyle/>
        <a:p>
          <a:endParaRPr lang="es-ES"/>
        </a:p>
      </dgm:t>
    </dgm:pt>
    <dgm:pt modelId="{6CF6F5B7-1ACF-4F08-A207-7BC4109D653B}" type="pres">
      <dgm:prSet presAssocID="{B8E7EC28-3C8E-4C17-BEDC-DF6B4C8944F8}" presName="parentText1" presStyleLbl="node1" presStyleIdx="0" presStyleCnt="3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D354474-1F86-4C1E-9E21-754DBC804E6B}" type="pres">
      <dgm:prSet presAssocID="{B8E7EC28-3C8E-4C17-BEDC-DF6B4C8944F8}" presName="childText1" presStyleLbl="solidAlignAcc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A9B891D-B97B-4A3A-A207-B34AF5693194}" type="pres">
      <dgm:prSet presAssocID="{B5D964DA-065F-45FB-AD44-EA8852B43BB3}" presName="parentText2" presStyleLbl="node1" presStyleIdx="1" presStyleCnt="3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6FCBD65-064C-40CD-9B8B-CD583E8B5F11}" type="pres">
      <dgm:prSet presAssocID="{B5D964DA-065F-45FB-AD44-EA8852B43BB3}" presName="childText2" presStyleLbl="solidAlignAcc1" presStyleIdx="1" presStyleCnt="3" custLinFactNeighborX="-1549" custLinFactNeighborY="-34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5150F7A-0B26-4E4C-A807-654B5297CB88}" type="pres">
      <dgm:prSet presAssocID="{FD5657E5-E3C2-488A-93D6-087CA9F584A8}" presName="parentText3" presStyleLbl="node1" presStyleIdx="2" presStyleCnt="3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F99C183-2AF5-46CA-9A87-E1C5C1FA7F87}" type="pres">
      <dgm:prSet presAssocID="{FD5657E5-E3C2-488A-93D6-087CA9F584A8}" presName="childText3" presStyleLbl="solidAlignAcc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65F2EB07-3FA5-45F2-89FD-3BAE577E49AB}" type="presOf" srcId="{B8E7EC28-3C8E-4C17-BEDC-DF6B4C8944F8}" destId="{6CF6F5B7-1ACF-4F08-A207-7BC4109D653B}" srcOrd="0" destOrd="0" presId="urn:microsoft.com/office/officeart/2009/3/layout/IncreasingArrowsProcess"/>
    <dgm:cxn modelId="{653FE5DC-63FB-4D9B-8763-F489432851BF}" srcId="{FD5657E5-E3C2-488A-93D6-087CA9F584A8}" destId="{6DB123E7-3288-4EF3-A574-CBB70C74D140}" srcOrd="0" destOrd="0" parTransId="{AE18D375-C0D4-4A8B-8AA3-0EB303FE061C}" sibTransId="{E20C45E8-5D69-42B0-BD40-ED984640C256}"/>
    <dgm:cxn modelId="{DDBEBA76-BA87-4F45-A946-FE9321F5815D}" srcId="{1D12B5A1-015A-4361-983D-61705B3FA62D}" destId="{B5D964DA-065F-45FB-AD44-EA8852B43BB3}" srcOrd="1" destOrd="0" parTransId="{687CE05D-DDA9-4770-AB8B-C9A78D63A152}" sibTransId="{05DFF294-4A11-4BEC-8355-7C76A694E12D}"/>
    <dgm:cxn modelId="{D0DD2550-2316-48A8-B5DC-71943C1EF457}" type="presOf" srcId="{B9A462E1-B7F9-4B63-8BF8-FA300810EC72}" destId="{96FCBD65-064C-40CD-9B8B-CD583E8B5F11}" srcOrd="0" destOrd="0" presId="urn:microsoft.com/office/officeart/2009/3/layout/IncreasingArrowsProcess"/>
    <dgm:cxn modelId="{4112B955-B139-4672-B548-80B1F58B19C4}" type="presOf" srcId="{1D12B5A1-015A-4361-983D-61705B3FA62D}" destId="{6F55E706-C61E-415F-B7D3-312C44436F90}" srcOrd="0" destOrd="0" presId="urn:microsoft.com/office/officeart/2009/3/layout/IncreasingArrowsProcess"/>
    <dgm:cxn modelId="{C4CEFB55-E283-4384-AED3-A4981699336A}" srcId="{1D12B5A1-015A-4361-983D-61705B3FA62D}" destId="{B8E7EC28-3C8E-4C17-BEDC-DF6B4C8944F8}" srcOrd="0" destOrd="0" parTransId="{147F69C9-18DA-470E-955C-4AEB4258D650}" sibTransId="{2ECE1B46-23EE-4EB3-865E-231DA32848EE}"/>
    <dgm:cxn modelId="{509F9F30-80DD-4EEA-8AB7-0CD992733FFD}" type="presOf" srcId="{B5D964DA-065F-45FB-AD44-EA8852B43BB3}" destId="{9A9B891D-B97B-4A3A-A207-B34AF5693194}" srcOrd="0" destOrd="0" presId="urn:microsoft.com/office/officeart/2009/3/layout/IncreasingArrowsProcess"/>
    <dgm:cxn modelId="{4AC182F8-A61F-41DE-B7DE-6F37D8015E21}" type="presOf" srcId="{6DB123E7-3288-4EF3-A574-CBB70C74D140}" destId="{7F99C183-2AF5-46CA-9A87-E1C5C1FA7F87}" srcOrd="0" destOrd="0" presId="urn:microsoft.com/office/officeart/2009/3/layout/IncreasingArrowsProcess"/>
    <dgm:cxn modelId="{2D8A0D1C-9807-4114-9158-2B6AF24FEDBA}" srcId="{1D12B5A1-015A-4361-983D-61705B3FA62D}" destId="{FD5657E5-E3C2-488A-93D6-087CA9F584A8}" srcOrd="2" destOrd="0" parTransId="{B6AECA5D-FCE9-4364-98C7-0C0F4049BBA8}" sibTransId="{153E34DA-1962-49A2-AE43-DF4826578D97}"/>
    <dgm:cxn modelId="{B9A218FC-9E10-4932-9B25-A031210395D1}" srcId="{B8E7EC28-3C8E-4C17-BEDC-DF6B4C8944F8}" destId="{0A5E15D3-4449-450D-8CAF-F54540C86B2D}" srcOrd="0" destOrd="0" parTransId="{113900C6-6A14-416F-AB85-ADBF8C15802D}" sibTransId="{EFBF9B2C-1D46-406C-ACB4-364F26EF88B0}"/>
    <dgm:cxn modelId="{30CFDFA7-9B76-48C2-BE7A-182EF723BB7B}" type="presOf" srcId="{0A5E15D3-4449-450D-8CAF-F54540C86B2D}" destId="{BD354474-1F86-4C1E-9E21-754DBC804E6B}" srcOrd="0" destOrd="0" presId="urn:microsoft.com/office/officeart/2009/3/layout/IncreasingArrowsProcess"/>
    <dgm:cxn modelId="{613AEECD-3D0B-4B46-9A39-1EF1740B1F37}" type="presOf" srcId="{FD5657E5-E3C2-488A-93D6-087CA9F584A8}" destId="{05150F7A-0B26-4E4C-A807-654B5297CB88}" srcOrd="0" destOrd="0" presId="urn:microsoft.com/office/officeart/2009/3/layout/IncreasingArrowsProcess"/>
    <dgm:cxn modelId="{1D323FA6-F7A7-4D73-B419-033700CD7D1C}" srcId="{B5D964DA-065F-45FB-AD44-EA8852B43BB3}" destId="{B9A462E1-B7F9-4B63-8BF8-FA300810EC72}" srcOrd="0" destOrd="0" parTransId="{6FC99A34-2830-4852-8D68-388B4ACE13A9}" sibTransId="{DDF7954C-C680-4945-BC52-134B3E1F0EB6}"/>
    <dgm:cxn modelId="{63271AD7-BADB-4F03-8DEF-6BB43A4B6017}" type="presParOf" srcId="{6F55E706-C61E-415F-B7D3-312C44436F90}" destId="{6CF6F5B7-1ACF-4F08-A207-7BC4109D653B}" srcOrd="0" destOrd="0" presId="urn:microsoft.com/office/officeart/2009/3/layout/IncreasingArrowsProcess"/>
    <dgm:cxn modelId="{CB99D615-266F-47DD-8F02-28B65CFD754C}" type="presParOf" srcId="{6F55E706-C61E-415F-B7D3-312C44436F90}" destId="{BD354474-1F86-4C1E-9E21-754DBC804E6B}" srcOrd="1" destOrd="0" presId="urn:microsoft.com/office/officeart/2009/3/layout/IncreasingArrowsProcess"/>
    <dgm:cxn modelId="{CC318A2D-1A78-4BB0-874F-9D42826F6D44}" type="presParOf" srcId="{6F55E706-C61E-415F-B7D3-312C44436F90}" destId="{9A9B891D-B97B-4A3A-A207-B34AF5693194}" srcOrd="2" destOrd="0" presId="urn:microsoft.com/office/officeart/2009/3/layout/IncreasingArrowsProcess"/>
    <dgm:cxn modelId="{8BB3DB71-1DA4-40B2-9ED1-E04D34E22A21}" type="presParOf" srcId="{6F55E706-C61E-415F-B7D3-312C44436F90}" destId="{96FCBD65-064C-40CD-9B8B-CD583E8B5F11}" srcOrd="3" destOrd="0" presId="urn:microsoft.com/office/officeart/2009/3/layout/IncreasingArrowsProcess"/>
    <dgm:cxn modelId="{67D094C3-FF1C-4BA0-A1DF-FDD9774A4784}" type="presParOf" srcId="{6F55E706-C61E-415F-B7D3-312C44436F90}" destId="{05150F7A-0B26-4E4C-A807-654B5297CB88}" srcOrd="4" destOrd="0" presId="urn:microsoft.com/office/officeart/2009/3/layout/IncreasingArrowsProcess"/>
    <dgm:cxn modelId="{351C6C3F-9F7B-4508-9C61-50A92C95EA7F}" type="presParOf" srcId="{6F55E706-C61E-415F-B7D3-312C44436F90}" destId="{7F99C183-2AF5-46CA-9A87-E1C5C1FA7F87}" srcOrd="5" destOrd="0" presId="urn:microsoft.com/office/officeart/2009/3/layout/IncreasingArrows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99CCA92-363F-4C8B-AB0B-16A03630DA2C}" type="doc">
      <dgm:prSet loTypeId="urn:microsoft.com/office/officeart/2005/8/layout/hProcess9" loCatId="process" qsTypeId="urn:microsoft.com/office/officeart/2005/8/quickstyle/simple1" qsCatId="simple" csTypeId="urn:microsoft.com/office/officeart/2005/8/colors/colorful5" csCatId="colorful" phldr="1"/>
      <dgm:spPr/>
    </dgm:pt>
    <dgm:pt modelId="{62CE2BFB-70A2-432C-A929-123E5845177A}">
      <dgm:prSet phldrT="[Texto]"/>
      <dgm:spPr/>
      <dgm:t>
        <a:bodyPr/>
        <a:lstStyle/>
        <a:p>
          <a:r>
            <a:rPr lang="es-CO" b="1" dirty="0" smtClean="0"/>
            <a:t>590 Niños entre 6 y 12 años</a:t>
          </a:r>
          <a:endParaRPr lang="es-ES" b="1" dirty="0"/>
        </a:p>
      </dgm:t>
    </dgm:pt>
    <dgm:pt modelId="{5A056B93-FA73-43C5-ABFC-899708EFB728}" type="parTrans" cxnId="{3DEF1B0A-D5A4-4E67-9E47-10B5E24F41FE}">
      <dgm:prSet/>
      <dgm:spPr/>
      <dgm:t>
        <a:bodyPr/>
        <a:lstStyle/>
        <a:p>
          <a:endParaRPr lang="es-ES"/>
        </a:p>
      </dgm:t>
    </dgm:pt>
    <dgm:pt modelId="{55C56B03-2246-4C5F-A9E5-276B3B2D5192}" type="sibTrans" cxnId="{3DEF1B0A-D5A4-4E67-9E47-10B5E24F41FE}">
      <dgm:prSet/>
      <dgm:spPr/>
      <dgm:t>
        <a:bodyPr/>
        <a:lstStyle/>
        <a:p>
          <a:endParaRPr lang="es-ES"/>
        </a:p>
      </dgm:t>
    </dgm:pt>
    <dgm:pt modelId="{58AC17C7-F70B-474F-8D74-6C56ED8212D6}">
      <dgm:prSet phldrT="[Texto]" custT="1"/>
      <dgm:spPr/>
      <dgm:t>
        <a:bodyPr/>
        <a:lstStyle/>
        <a:p>
          <a:pPr algn="ctr"/>
          <a:r>
            <a:rPr lang="es-CO" sz="2200" b="1" dirty="0" smtClean="0"/>
            <a:t>18 Municipios</a:t>
          </a:r>
          <a:endParaRPr lang="es-CO" sz="2200" b="1" dirty="0" smtClean="0">
            <a:solidFill>
              <a:srgbClr val="FF0000"/>
            </a:solidFill>
          </a:endParaRPr>
        </a:p>
        <a:p>
          <a:pPr algn="ctr"/>
          <a:r>
            <a:rPr lang="es-ES" sz="1400" b="1" dirty="0" smtClean="0">
              <a:solidFill>
                <a:schemeClr val="bg1"/>
              </a:solidFill>
            </a:rPr>
            <a:t>En las 6 Subregiones del departamento </a:t>
          </a:r>
          <a:endParaRPr lang="es-ES" sz="1400" b="1" dirty="0">
            <a:solidFill>
              <a:schemeClr val="bg1"/>
            </a:solidFill>
          </a:endParaRPr>
        </a:p>
      </dgm:t>
    </dgm:pt>
    <dgm:pt modelId="{6F915A91-02B8-44CF-B89E-7459779A9141}" type="parTrans" cxnId="{6EB9E3C7-81D2-4C4B-9F4F-7D9C7CD6653D}">
      <dgm:prSet/>
      <dgm:spPr/>
      <dgm:t>
        <a:bodyPr/>
        <a:lstStyle/>
        <a:p>
          <a:endParaRPr lang="es-ES"/>
        </a:p>
      </dgm:t>
    </dgm:pt>
    <dgm:pt modelId="{5A6F2FDF-9840-4C77-9013-088E7251B8F8}" type="sibTrans" cxnId="{6EB9E3C7-81D2-4C4B-9F4F-7D9C7CD6653D}">
      <dgm:prSet/>
      <dgm:spPr/>
      <dgm:t>
        <a:bodyPr/>
        <a:lstStyle/>
        <a:p>
          <a:endParaRPr lang="es-ES"/>
        </a:p>
      </dgm:t>
    </dgm:pt>
    <dgm:pt modelId="{0C6BA5F4-5853-40B9-B0EE-C52B8996C294}">
      <dgm:prSet phldrT="[Texto]"/>
      <dgm:spPr/>
      <dgm:t>
        <a:bodyPr/>
        <a:lstStyle/>
        <a:p>
          <a:r>
            <a:rPr lang="es-CO" b="1" dirty="0" smtClean="0"/>
            <a:t>6 Disciplinas deportivas</a:t>
          </a:r>
          <a:endParaRPr lang="es-ES" b="1" dirty="0"/>
        </a:p>
      </dgm:t>
    </dgm:pt>
    <dgm:pt modelId="{6BF44C9A-F986-4D8A-98D9-919FEECA8E29}" type="parTrans" cxnId="{64A0DDD4-E5BD-40AE-9A42-ABDDFB43F49B}">
      <dgm:prSet/>
      <dgm:spPr/>
      <dgm:t>
        <a:bodyPr/>
        <a:lstStyle/>
        <a:p>
          <a:endParaRPr lang="es-ES"/>
        </a:p>
      </dgm:t>
    </dgm:pt>
    <dgm:pt modelId="{A5DB4FCB-7A5D-4FBA-902A-090519058552}" type="sibTrans" cxnId="{64A0DDD4-E5BD-40AE-9A42-ABDDFB43F49B}">
      <dgm:prSet/>
      <dgm:spPr/>
      <dgm:t>
        <a:bodyPr/>
        <a:lstStyle/>
        <a:p>
          <a:endParaRPr lang="es-ES"/>
        </a:p>
      </dgm:t>
    </dgm:pt>
    <dgm:pt modelId="{59E7D731-10EF-4F43-93F6-242F1F1D4C66}" type="pres">
      <dgm:prSet presAssocID="{899CCA92-363F-4C8B-AB0B-16A03630DA2C}" presName="CompostProcess" presStyleCnt="0">
        <dgm:presLayoutVars>
          <dgm:dir/>
          <dgm:resizeHandles val="exact"/>
        </dgm:presLayoutVars>
      </dgm:prSet>
      <dgm:spPr/>
    </dgm:pt>
    <dgm:pt modelId="{CBDD9F00-80BB-44EE-94FE-0D510D1DA4BE}" type="pres">
      <dgm:prSet presAssocID="{899CCA92-363F-4C8B-AB0B-16A03630DA2C}" presName="arrow" presStyleLbl="bgShp" presStyleIdx="0" presStyleCnt="1"/>
      <dgm:spPr/>
    </dgm:pt>
    <dgm:pt modelId="{23B24D50-B29C-4348-954A-B4B18D1B56D2}" type="pres">
      <dgm:prSet presAssocID="{899CCA92-363F-4C8B-AB0B-16A03630DA2C}" presName="linearProcess" presStyleCnt="0"/>
      <dgm:spPr/>
    </dgm:pt>
    <dgm:pt modelId="{B0AAADA3-D0E1-470C-8EFB-587F7FCF23D3}" type="pres">
      <dgm:prSet presAssocID="{62CE2BFB-70A2-432C-A929-123E5845177A}" presName="text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B4AD12F-8577-48AF-B633-503CD7E3FCD2}" type="pres">
      <dgm:prSet presAssocID="{55C56B03-2246-4C5F-A9E5-276B3B2D5192}" presName="sibTrans" presStyleCnt="0"/>
      <dgm:spPr/>
    </dgm:pt>
    <dgm:pt modelId="{AA72A6AF-24D4-4A4E-A659-83B2366DE88E}" type="pres">
      <dgm:prSet presAssocID="{58AC17C7-F70B-474F-8D74-6C56ED8212D6}" presName="text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36B825A-814B-4D92-929C-810987D57D17}" type="pres">
      <dgm:prSet presAssocID="{5A6F2FDF-9840-4C77-9013-088E7251B8F8}" presName="sibTrans" presStyleCnt="0"/>
      <dgm:spPr/>
    </dgm:pt>
    <dgm:pt modelId="{4DD8815E-87B8-46DC-97B3-D5DDD43F0696}" type="pres">
      <dgm:prSet presAssocID="{0C6BA5F4-5853-40B9-B0EE-C52B8996C294}" presName="tex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6EB9E3C7-81D2-4C4B-9F4F-7D9C7CD6653D}" srcId="{899CCA92-363F-4C8B-AB0B-16A03630DA2C}" destId="{58AC17C7-F70B-474F-8D74-6C56ED8212D6}" srcOrd="1" destOrd="0" parTransId="{6F915A91-02B8-44CF-B89E-7459779A9141}" sibTransId="{5A6F2FDF-9840-4C77-9013-088E7251B8F8}"/>
    <dgm:cxn modelId="{64A0DDD4-E5BD-40AE-9A42-ABDDFB43F49B}" srcId="{899CCA92-363F-4C8B-AB0B-16A03630DA2C}" destId="{0C6BA5F4-5853-40B9-B0EE-C52B8996C294}" srcOrd="2" destOrd="0" parTransId="{6BF44C9A-F986-4D8A-98D9-919FEECA8E29}" sibTransId="{A5DB4FCB-7A5D-4FBA-902A-090519058552}"/>
    <dgm:cxn modelId="{E2991EDC-C13C-4FAD-B2EA-870FA6F74259}" type="presOf" srcId="{0C6BA5F4-5853-40B9-B0EE-C52B8996C294}" destId="{4DD8815E-87B8-46DC-97B3-D5DDD43F0696}" srcOrd="0" destOrd="0" presId="urn:microsoft.com/office/officeart/2005/8/layout/hProcess9"/>
    <dgm:cxn modelId="{EC790459-9706-48AE-A31D-970C687A5A46}" type="presOf" srcId="{62CE2BFB-70A2-432C-A929-123E5845177A}" destId="{B0AAADA3-D0E1-470C-8EFB-587F7FCF23D3}" srcOrd="0" destOrd="0" presId="urn:microsoft.com/office/officeart/2005/8/layout/hProcess9"/>
    <dgm:cxn modelId="{E2CBBB3C-DA93-45D6-871E-26064B688AB8}" type="presOf" srcId="{899CCA92-363F-4C8B-AB0B-16A03630DA2C}" destId="{59E7D731-10EF-4F43-93F6-242F1F1D4C66}" srcOrd="0" destOrd="0" presId="urn:microsoft.com/office/officeart/2005/8/layout/hProcess9"/>
    <dgm:cxn modelId="{3DEF1B0A-D5A4-4E67-9E47-10B5E24F41FE}" srcId="{899CCA92-363F-4C8B-AB0B-16A03630DA2C}" destId="{62CE2BFB-70A2-432C-A929-123E5845177A}" srcOrd="0" destOrd="0" parTransId="{5A056B93-FA73-43C5-ABFC-899708EFB728}" sibTransId="{55C56B03-2246-4C5F-A9E5-276B3B2D5192}"/>
    <dgm:cxn modelId="{36B93DFE-97AC-47DE-8B60-19D825C77F64}" type="presOf" srcId="{58AC17C7-F70B-474F-8D74-6C56ED8212D6}" destId="{AA72A6AF-24D4-4A4E-A659-83B2366DE88E}" srcOrd="0" destOrd="0" presId="urn:microsoft.com/office/officeart/2005/8/layout/hProcess9"/>
    <dgm:cxn modelId="{A560B21D-12DC-401C-9544-2DCE832E6E88}" type="presParOf" srcId="{59E7D731-10EF-4F43-93F6-242F1F1D4C66}" destId="{CBDD9F00-80BB-44EE-94FE-0D510D1DA4BE}" srcOrd="0" destOrd="0" presId="urn:microsoft.com/office/officeart/2005/8/layout/hProcess9"/>
    <dgm:cxn modelId="{1FA79BF9-3A36-4ADA-9D8B-64D44D1565F4}" type="presParOf" srcId="{59E7D731-10EF-4F43-93F6-242F1F1D4C66}" destId="{23B24D50-B29C-4348-954A-B4B18D1B56D2}" srcOrd="1" destOrd="0" presId="urn:microsoft.com/office/officeart/2005/8/layout/hProcess9"/>
    <dgm:cxn modelId="{E862EA6D-AF11-4424-814E-39378CD24BA8}" type="presParOf" srcId="{23B24D50-B29C-4348-954A-B4B18D1B56D2}" destId="{B0AAADA3-D0E1-470C-8EFB-587F7FCF23D3}" srcOrd="0" destOrd="0" presId="urn:microsoft.com/office/officeart/2005/8/layout/hProcess9"/>
    <dgm:cxn modelId="{76E1529C-D51D-4E4F-B6F3-A99E0CA3F451}" type="presParOf" srcId="{23B24D50-B29C-4348-954A-B4B18D1B56D2}" destId="{0B4AD12F-8577-48AF-B633-503CD7E3FCD2}" srcOrd="1" destOrd="0" presId="urn:microsoft.com/office/officeart/2005/8/layout/hProcess9"/>
    <dgm:cxn modelId="{EFE1574C-99E2-461E-9DB6-5D067EB5488C}" type="presParOf" srcId="{23B24D50-B29C-4348-954A-B4B18D1B56D2}" destId="{AA72A6AF-24D4-4A4E-A659-83B2366DE88E}" srcOrd="2" destOrd="0" presId="urn:microsoft.com/office/officeart/2005/8/layout/hProcess9"/>
    <dgm:cxn modelId="{1D512C54-D207-46B5-B2E4-549AD04975B1}" type="presParOf" srcId="{23B24D50-B29C-4348-954A-B4B18D1B56D2}" destId="{D36B825A-814B-4D92-929C-810987D57D17}" srcOrd="3" destOrd="0" presId="urn:microsoft.com/office/officeart/2005/8/layout/hProcess9"/>
    <dgm:cxn modelId="{8AE8B884-AD5B-4B29-A806-4202203F9A38}" type="presParOf" srcId="{23B24D50-B29C-4348-954A-B4B18D1B56D2}" destId="{4DD8815E-87B8-46DC-97B3-D5DDD43F0696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78512D2-DCF2-4514-B43B-5B12074F0670}" type="doc">
      <dgm:prSet loTypeId="urn:microsoft.com/office/officeart/2009/3/layout/StepUpProcess" loCatId="process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s-ES"/>
        </a:p>
      </dgm:t>
    </dgm:pt>
    <dgm:pt modelId="{97B8F586-7DE3-4129-A74D-B1BD9A928775}">
      <dgm:prSet phldrT="[Texto]"/>
      <dgm:spPr/>
      <dgm:t>
        <a:bodyPr/>
        <a:lstStyle/>
        <a:p>
          <a:pPr algn="just"/>
          <a:r>
            <a:rPr lang="es-CO" dirty="0" smtClean="0"/>
            <a:t>667 beneficiarios</a:t>
          </a:r>
        </a:p>
      </dgm:t>
    </dgm:pt>
    <dgm:pt modelId="{A502462B-DAF5-468C-A887-A2CE7A5A52F1}" type="parTrans" cxnId="{9544C23A-7110-4A7F-BDA8-DE9742700E04}">
      <dgm:prSet/>
      <dgm:spPr/>
      <dgm:t>
        <a:bodyPr/>
        <a:lstStyle/>
        <a:p>
          <a:endParaRPr lang="es-ES"/>
        </a:p>
      </dgm:t>
    </dgm:pt>
    <dgm:pt modelId="{1E53F891-C46F-47B6-8BAF-822E136C0092}" type="sibTrans" cxnId="{9544C23A-7110-4A7F-BDA8-DE9742700E04}">
      <dgm:prSet/>
      <dgm:spPr/>
      <dgm:t>
        <a:bodyPr/>
        <a:lstStyle/>
        <a:p>
          <a:endParaRPr lang="es-ES"/>
        </a:p>
      </dgm:t>
    </dgm:pt>
    <dgm:pt modelId="{B5B7AAFF-8B02-437E-8002-60A98EB71DA8}">
      <dgm:prSet phldrT="[Texto]"/>
      <dgm:spPr/>
      <dgm:t>
        <a:bodyPr/>
        <a:lstStyle/>
        <a:p>
          <a:pPr algn="just"/>
          <a:r>
            <a:rPr lang="es-CO" b="1" dirty="0" smtClean="0"/>
            <a:t>Subregiones (4): </a:t>
          </a:r>
          <a:r>
            <a:rPr lang="es-CO" dirty="0" smtClean="0"/>
            <a:t>Ariari, Alto Ariari - centro, Capital Cordillera y Macarena</a:t>
          </a:r>
        </a:p>
      </dgm:t>
    </dgm:pt>
    <dgm:pt modelId="{ECBB25F0-8294-4FC7-9DB4-ED6B20EE28BC}" type="parTrans" cxnId="{BF0936D7-9339-4C45-9D66-D1479D121223}">
      <dgm:prSet/>
      <dgm:spPr/>
      <dgm:t>
        <a:bodyPr/>
        <a:lstStyle/>
        <a:p>
          <a:endParaRPr lang="es-ES"/>
        </a:p>
      </dgm:t>
    </dgm:pt>
    <dgm:pt modelId="{79233573-0465-4748-B4A0-8334A5BCF055}" type="sibTrans" cxnId="{BF0936D7-9339-4C45-9D66-D1479D121223}">
      <dgm:prSet/>
      <dgm:spPr/>
      <dgm:t>
        <a:bodyPr/>
        <a:lstStyle/>
        <a:p>
          <a:endParaRPr lang="es-ES"/>
        </a:p>
      </dgm:t>
    </dgm:pt>
    <dgm:pt modelId="{7FDC6E06-2973-4A22-8661-887F1C574895}" type="pres">
      <dgm:prSet presAssocID="{D78512D2-DCF2-4514-B43B-5B12074F0670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es-ES"/>
        </a:p>
      </dgm:t>
    </dgm:pt>
    <dgm:pt modelId="{B1498B6E-C6D1-4EA5-BBBD-D3205259E8BE}" type="pres">
      <dgm:prSet presAssocID="{97B8F586-7DE3-4129-A74D-B1BD9A928775}" presName="composite" presStyleCnt="0"/>
      <dgm:spPr/>
    </dgm:pt>
    <dgm:pt modelId="{63313C35-E2BD-4133-8C5F-2D5645CA5FCA}" type="pres">
      <dgm:prSet presAssocID="{97B8F586-7DE3-4129-A74D-B1BD9A928775}" presName="LShape" presStyleLbl="alignNode1" presStyleIdx="0" presStyleCnt="3"/>
      <dgm:spPr>
        <a:solidFill>
          <a:srgbClr val="FFC000"/>
        </a:solidFill>
      </dgm:spPr>
    </dgm:pt>
    <dgm:pt modelId="{9C8CC606-89B2-4687-B8C4-C1580037AAA1}" type="pres">
      <dgm:prSet presAssocID="{97B8F586-7DE3-4129-A74D-B1BD9A928775}" presName="ParentText" presStyleLbl="revTx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139B2DD-A81F-49B0-BD52-C73210CB78A0}" type="pres">
      <dgm:prSet presAssocID="{97B8F586-7DE3-4129-A74D-B1BD9A928775}" presName="Triangle" presStyleLbl="alignNode1" presStyleIdx="1" presStyleCnt="3"/>
      <dgm:spPr/>
    </dgm:pt>
    <dgm:pt modelId="{B76434D4-55E4-4C71-8E4E-5F8FF4FB5298}" type="pres">
      <dgm:prSet presAssocID="{1E53F891-C46F-47B6-8BAF-822E136C0092}" presName="sibTrans" presStyleCnt="0"/>
      <dgm:spPr/>
    </dgm:pt>
    <dgm:pt modelId="{7D678CFA-9966-4F86-8391-5807AAD077C8}" type="pres">
      <dgm:prSet presAssocID="{1E53F891-C46F-47B6-8BAF-822E136C0092}" presName="space" presStyleCnt="0"/>
      <dgm:spPr/>
    </dgm:pt>
    <dgm:pt modelId="{D7D1DFB0-4688-4AF5-8BD4-0D0F77FF1C6A}" type="pres">
      <dgm:prSet presAssocID="{B5B7AAFF-8B02-437E-8002-60A98EB71DA8}" presName="composite" presStyleCnt="0"/>
      <dgm:spPr/>
    </dgm:pt>
    <dgm:pt modelId="{7FF45E10-1517-471B-87A9-8F15050F6D96}" type="pres">
      <dgm:prSet presAssocID="{B5B7AAFF-8B02-437E-8002-60A98EB71DA8}" presName="LShape" presStyleLbl="alignNode1" presStyleIdx="2" presStyleCnt="3"/>
      <dgm:spPr/>
    </dgm:pt>
    <dgm:pt modelId="{5B78068E-8DE5-408E-83C4-6D9A4B2D0465}" type="pres">
      <dgm:prSet presAssocID="{B5B7AAFF-8B02-437E-8002-60A98EB71DA8}" presName="ParentText" presStyleLbl="revTx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F5FE66C4-8B04-4C45-AB9F-17A106402DE1}" type="presOf" srcId="{B5B7AAFF-8B02-437E-8002-60A98EB71DA8}" destId="{5B78068E-8DE5-408E-83C4-6D9A4B2D0465}" srcOrd="0" destOrd="0" presId="urn:microsoft.com/office/officeart/2009/3/layout/StepUpProcess"/>
    <dgm:cxn modelId="{BDDBF991-56C5-43F4-9489-86B25637D1F1}" type="presOf" srcId="{97B8F586-7DE3-4129-A74D-B1BD9A928775}" destId="{9C8CC606-89B2-4687-B8C4-C1580037AAA1}" srcOrd="0" destOrd="0" presId="urn:microsoft.com/office/officeart/2009/3/layout/StepUpProcess"/>
    <dgm:cxn modelId="{BF0936D7-9339-4C45-9D66-D1479D121223}" srcId="{D78512D2-DCF2-4514-B43B-5B12074F0670}" destId="{B5B7AAFF-8B02-437E-8002-60A98EB71DA8}" srcOrd="1" destOrd="0" parTransId="{ECBB25F0-8294-4FC7-9DB4-ED6B20EE28BC}" sibTransId="{79233573-0465-4748-B4A0-8334A5BCF055}"/>
    <dgm:cxn modelId="{F4B2BCF7-9A99-416E-BD88-5919757F8E68}" type="presOf" srcId="{D78512D2-DCF2-4514-B43B-5B12074F0670}" destId="{7FDC6E06-2973-4A22-8661-887F1C574895}" srcOrd="0" destOrd="0" presId="urn:microsoft.com/office/officeart/2009/3/layout/StepUpProcess"/>
    <dgm:cxn modelId="{9544C23A-7110-4A7F-BDA8-DE9742700E04}" srcId="{D78512D2-DCF2-4514-B43B-5B12074F0670}" destId="{97B8F586-7DE3-4129-A74D-B1BD9A928775}" srcOrd="0" destOrd="0" parTransId="{A502462B-DAF5-468C-A887-A2CE7A5A52F1}" sibTransId="{1E53F891-C46F-47B6-8BAF-822E136C0092}"/>
    <dgm:cxn modelId="{C715ECF8-18A1-41C0-93A9-D5E25A8B4507}" type="presParOf" srcId="{7FDC6E06-2973-4A22-8661-887F1C574895}" destId="{B1498B6E-C6D1-4EA5-BBBD-D3205259E8BE}" srcOrd="0" destOrd="0" presId="urn:microsoft.com/office/officeart/2009/3/layout/StepUpProcess"/>
    <dgm:cxn modelId="{37FB1146-70DE-4988-8FDB-4CAED9320630}" type="presParOf" srcId="{B1498B6E-C6D1-4EA5-BBBD-D3205259E8BE}" destId="{63313C35-E2BD-4133-8C5F-2D5645CA5FCA}" srcOrd="0" destOrd="0" presId="urn:microsoft.com/office/officeart/2009/3/layout/StepUpProcess"/>
    <dgm:cxn modelId="{4B85CE64-121C-496E-843E-CB2B025A4831}" type="presParOf" srcId="{B1498B6E-C6D1-4EA5-BBBD-D3205259E8BE}" destId="{9C8CC606-89B2-4687-B8C4-C1580037AAA1}" srcOrd="1" destOrd="0" presId="urn:microsoft.com/office/officeart/2009/3/layout/StepUpProcess"/>
    <dgm:cxn modelId="{98AA7370-6DF5-4567-9214-D8CD5C19ECB4}" type="presParOf" srcId="{B1498B6E-C6D1-4EA5-BBBD-D3205259E8BE}" destId="{2139B2DD-A81F-49B0-BD52-C73210CB78A0}" srcOrd="2" destOrd="0" presId="urn:microsoft.com/office/officeart/2009/3/layout/StepUpProcess"/>
    <dgm:cxn modelId="{13D4E3E9-D6AB-45C9-A27E-172511E10723}" type="presParOf" srcId="{7FDC6E06-2973-4A22-8661-887F1C574895}" destId="{B76434D4-55E4-4C71-8E4E-5F8FF4FB5298}" srcOrd="1" destOrd="0" presId="urn:microsoft.com/office/officeart/2009/3/layout/StepUpProcess"/>
    <dgm:cxn modelId="{C14CC8C3-314B-4010-9E3E-C11308D260D2}" type="presParOf" srcId="{B76434D4-55E4-4C71-8E4E-5F8FF4FB5298}" destId="{7D678CFA-9966-4F86-8391-5807AAD077C8}" srcOrd="0" destOrd="0" presId="urn:microsoft.com/office/officeart/2009/3/layout/StepUpProcess"/>
    <dgm:cxn modelId="{D4F7347A-FE32-4610-8396-AAC9CB2B1CFF}" type="presParOf" srcId="{7FDC6E06-2973-4A22-8661-887F1C574895}" destId="{D7D1DFB0-4688-4AF5-8BD4-0D0F77FF1C6A}" srcOrd="2" destOrd="0" presId="urn:microsoft.com/office/officeart/2009/3/layout/StepUpProcess"/>
    <dgm:cxn modelId="{A58349DF-BF9B-473B-ADD5-3C7E0434DCE3}" type="presParOf" srcId="{D7D1DFB0-4688-4AF5-8BD4-0D0F77FF1C6A}" destId="{7FF45E10-1517-471B-87A9-8F15050F6D96}" srcOrd="0" destOrd="0" presId="urn:microsoft.com/office/officeart/2009/3/layout/StepUpProcess"/>
    <dgm:cxn modelId="{41A235FE-77FB-4EE7-859D-6E0A13228CF9}" type="presParOf" srcId="{D7D1DFB0-4688-4AF5-8BD4-0D0F77FF1C6A}" destId="{5B78068E-8DE5-408E-83C4-6D9A4B2D0465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D60C926-BDBB-407E-B625-7CD933EB7818}" type="doc">
      <dgm:prSet loTypeId="urn:microsoft.com/office/officeart/2005/8/layout/chevron2" loCatId="process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s-ES"/>
        </a:p>
      </dgm:t>
    </dgm:pt>
    <dgm:pt modelId="{3A5ACC7D-EF92-4484-966C-7640E8989F81}">
      <dgm:prSet phldrT="[Texto]"/>
      <dgm:spPr>
        <a:solidFill>
          <a:srgbClr val="FFC000"/>
        </a:solidFill>
      </dgm:spPr>
      <dgm:t>
        <a:bodyPr/>
        <a:lstStyle/>
        <a:p>
          <a:r>
            <a:rPr lang="es-CO" dirty="0" smtClean="0"/>
            <a:t>1723</a:t>
          </a:r>
          <a:endParaRPr lang="es-ES" dirty="0"/>
        </a:p>
      </dgm:t>
    </dgm:pt>
    <dgm:pt modelId="{44F90426-D523-42C0-80F4-711F3A6248DA}" type="parTrans" cxnId="{369F7ACC-C447-4D58-B1D2-52F208D4D1F6}">
      <dgm:prSet/>
      <dgm:spPr/>
      <dgm:t>
        <a:bodyPr/>
        <a:lstStyle/>
        <a:p>
          <a:endParaRPr lang="es-ES"/>
        </a:p>
      </dgm:t>
    </dgm:pt>
    <dgm:pt modelId="{FFB86866-9DB4-42C2-80C3-5D3DA156BA20}" type="sibTrans" cxnId="{369F7ACC-C447-4D58-B1D2-52F208D4D1F6}">
      <dgm:prSet/>
      <dgm:spPr/>
      <dgm:t>
        <a:bodyPr/>
        <a:lstStyle/>
        <a:p>
          <a:endParaRPr lang="es-ES"/>
        </a:p>
      </dgm:t>
    </dgm:pt>
    <dgm:pt modelId="{15B77A1B-B481-4F9C-8155-1AC7CF1C3A1A}">
      <dgm:prSet phldrT="[Texto]"/>
      <dgm:spPr>
        <a:ln>
          <a:solidFill>
            <a:srgbClr val="FFC000"/>
          </a:solidFill>
        </a:ln>
      </dgm:spPr>
      <dgm:t>
        <a:bodyPr/>
        <a:lstStyle/>
        <a:p>
          <a:r>
            <a:rPr lang="es-CO" dirty="0" smtClean="0"/>
            <a:t>Beneficiarios</a:t>
          </a:r>
          <a:endParaRPr lang="es-ES" dirty="0"/>
        </a:p>
      </dgm:t>
    </dgm:pt>
    <dgm:pt modelId="{EBE64E8B-60DD-441D-BCFF-88DB0FCFD323}" type="parTrans" cxnId="{0D22F7A5-4D89-441D-A253-17CA85B0E4EB}">
      <dgm:prSet/>
      <dgm:spPr/>
      <dgm:t>
        <a:bodyPr/>
        <a:lstStyle/>
        <a:p>
          <a:endParaRPr lang="es-ES"/>
        </a:p>
      </dgm:t>
    </dgm:pt>
    <dgm:pt modelId="{BE02C227-9122-4461-B317-B8A89B1FB5F8}" type="sibTrans" cxnId="{0D22F7A5-4D89-441D-A253-17CA85B0E4EB}">
      <dgm:prSet/>
      <dgm:spPr/>
      <dgm:t>
        <a:bodyPr/>
        <a:lstStyle/>
        <a:p>
          <a:endParaRPr lang="es-ES"/>
        </a:p>
      </dgm:t>
    </dgm:pt>
    <dgm:pt modelId="{BB417B2E-4B68-4D84-A8DA-813F0BC05A09}">
      <dgm:prSet phldrT="[Texto]"/>
      <dgm:spPr/>
      <dgm:t>
        <a:bodyPr/>
        <a:lstStyle/>
        <a:p>
          <a:r>
            <a:rPr lang="es-CO" dirty="0" smtClean="0"/>
            <a:t>11</a:t>
          </a:r>
          <a:endParaRPr lang="es-ES" dirty="0"/>
        </a:p>
      </dgm:t>
    </dgm:pt>
    <dgm:pt modelId="{EB67E0D9-E2D5-4CE2-8509-174BF63ABFCC}" type="parTrans" cxnId="{D1513E0D-C4CD-4173-86AD-794FCD15C8DB}">
      <dgm:prSet/>
      <dgm:spPr/>
      <dgm:t>
        <a:bodyPr/>
        <a:lstStyle/>
        <a:p>
          <a:endParaRPr lang="es-ES"/>
        </a:p>
      </dgm:t>
    </dgm:pt>
    <dgm:pt modelId="{9532ACB3-1C53-4061-8A4D-5D4A7A8F5FCF}" type="sibTrans" cxnId="{D1513E0D-C4CD-4173-86AD-794FCD15C8DB}">
      <dgm:prSet/>
      <dgm:spPr/>
      <dgm:t>
        <a:bodyPr/>
        <a:lstStyle/>
        <a:p>
          <a:endParaRPr lang="es-ES"/>
        </a:p>
      </dgm:t>
    </dgm:pt>
    <dgm:pt modelId="{AE489FC6-C098-493A-898E-02D84488B89D}">
      <dgm:prSet phldrT="[Texto]"/>
      <dgm:spPr/>
      <dgm:t>
        <a:bodyPr/>
        <a:lstStyle/>
        <a:p>
          <a:r>
            <a:rPr lang="es-CO" dirty="0" smtClean="0"/>
            <a:t>Municipios de </a:t>
          </a:r>
          <a:r>
            <a:rPr lang="es-CO" b="1" dirty="0" smtClean="0"/>
            <a:t>subregiones (5)</a:t>
          </a:r>
          <a:r>
            <a:rPr lang="es-CO" dirty="0" smtClean="0"/>
            <a:t>: Ariari, Alto Ariari-Centro, Río Meta, Capital Cordillera y La Macarena </a:t>
          </a:r>
          <a:endParaRPr lang="es-ES" dirty="0"/>
        </a:p>
      </dgm:t>
    </dgm:pt>
    <dgm:pt modelId="{4D1445DC-6984-4EB8-985B-9FF424FEC1B0}" type="parTrans" cxnId="{AE8D1E82-4A18-4AC6-90FB-CD3BBB63516B}">
      <dgm:prSet/>
      <dgm:spPr/>
      <dgm:t>
        <a:bodyPr/>
        <a:lstStyle/>
        <a:p>
          <a:endParaRPr lang="es-ES"/>
        </a:p>
      </dgm:t>
    </dgm:pt>
    <dgm:pt modelId="{967FDB7B-ADC1-429D-9D4C-DEE88ADD063B}" type="sibTrans" cxnId="{AE8D1E82-4A18-4AC6-90FB-CD3BBB63516B}">
      <dgm:prSet/>
      <dgm:spPr/>
      <dgm:t>
        <a:bodyPr/>
        <a:lstStyle/>
        <a:p>
          <a:endParaRPr lang="es-ES"/>
        </a:p>
      </dgm:t>
    </dgm:pt>
    <dgm:pt modelId="{FF612965-8F8C-409F-A1EF-D6FE6B40D5E6}" type="pres">
      <dgm:prSet presAssocID="{ED60C926-BDBB-407E-B625-7CD933EB7818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662D3FC4-7B07-40B3-8C1D-51BF061F8256}" type="pres">
      <dgm:prSet presAssocID="{3A5ACC7D-EF92-4484-966C-7640E8989F81}" presName="composite" presStyleCnt="0"/>
      <dgm:spPr/>
    </dgm:pt>
    <dgm:pt modelId="{25924B8C-A012-4BD1-B544-B7E36EFAA901}" type="pres">
      <dgm:prSet presAssocID="{3A5ACC7D-EF92-4484-966C-7640E8989F81}" presName="parentText" presStyleLbl="alignNode1" presStyleIdx="0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F5C4AA7-E465-4692-A585-5774A86BB180}" type="pres">
      <dgm:prSet presAssocID="{3A5ACC7D-EF92-4484-966C-7640E8989F81}" presName="descendantText" presStyleLbl="alignAcc1" presStyleIdx="0" presStyleCnt="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0F8B2C8-AC42-4C4C-BED2-DF9ACA2871C7}" type="pres">
      <dgm:prSet presAssocID="{FFB86866-9DB4-42C2-80C3-5D3DA156BA20}" presName="sp" presStyleCnt="0"/>
      <dgm:spPr/>
    </dgm:pt>
    <dgm:pt modelId="{1994D23C-3D37-41C3-B8ED-D008BD88E681}" type="pres">
      <dgm:prSet presAssocID="{BB417B2E-4B68-4D84-A8DA-813F0BC05A09}" presName="composite" presStyleCnt="0"/>
      <dgm:spPr/>
    </dgm:pt>
    <dgm:pt modelId="{8BBA66DC-FFBD-4B3E-8D63-97A12B5F684B}" type="pres">
      <dgm:prSet presAssocID="{BB417B2E-4B68-4D84-A8DA-813F0BC05A09}" presName="parentText" presStyleLbl="alignNode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F991DA3-7EED-447C-B61E-6ACF3B1A0812}" type="pres">
      <dgm:prSet presAssocID="{BB417B2E-4B68-4D84-A8DA-813F0BC05A09}" presName="descendantText" presStyleLbl="alignAcc1" presStyleIdx="1" presStyleCnt="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E4452EB6-C8EF-44F0-B84E-E905E7B5D532}" type="presOf" srcId="{15B77A1B-B481-4F9C-8155-1AC7CF1C3A1A}" destId="{CF5C4AA7-E465-4692-A585-5774A86BB180}" srcOrd="0" destOrd="0" presId="urn:microsoft.com/office/officeart/2005/8/layout/chevron2"/>
    <dgm:cxn modelId="{369F7ACC-C447-4D58-B1D2-52F208D4D1F6}" srcId="{ED60C926-BDBB-407E-B625-7CD933EB7818}" destId="{3A5ACC7D-EF92-4484-966C-7640E8989F81}" srcOrd="0" destOrd="0" parTransId="{44F90426-D523-42C0-80F4-711F3A6248DA}" sibTransId="{FFB86866-9DB4-42C2-80C3-5D3DA156BA20}"/>
    <dgm:cxn modelId="{0D22F7A5-4D89-441D-A253-17CA85B0E4EB}" srcId="{3A5ACC7D-EF92-4484-966C-7640E8989F81}" destId="{15B77A1B-B481-4F9C-8155-1AC7CF1C3A1A}" srcOrd="0" destOrd="0" parTransId="{EBE64E8B-60DD-441D-BCFF-88DB0FCFD323}" sibTransId="{BE02C227-9122-4461-B317-B8A89B1FB5F8}"/>
    <dgm:cxn modelId="{1E6F35D2-7433-4939-81BD-98BBF7C1E099}" type="presOf" srcId="{AE489FC6-C098-493A-898E-02D84488B89D}" destId="{EF991DA3-7EED-447C-B61E-6ACF3B1A0812}" srcOrd="0" destOrd="0" presId="urn:microsoft.com/office/officeart/2005/8/layout/chevron2"/>
    <dgm:cxn modelId="{A3D8A0A5-9780-42B0-9710-0BEBF86DA8DD}" type="presOf" srcId="{BB417B2E-4B68-4D84-A8DA-813F0BC05A09}" destId="{8BBA66DC-FFBD-4B3E-8D63-97A12B5F684B}" srcOrd="0" destOrd="0" presId="urn:microsoft.com/office/officeart/2005/8/layout/chevron2"/>
    <dgm:cxn modelId="{D1513E0D-C4CD-4173-86AD-794FCD15C8DB}" srcId="{ED60C926-BDBB-407E-B625-7CD933EB7818}" destId="{BB417B2E-4B68-4D84-A8DA-813F0BC05A09}" srcOrd="1" destOrd="0" parTransId="{EB67E0D9-E2D5-4CE2-8509-174BF63ABFCC}" sibTransId="{9532ACB3-1C53-4061-8A4D-5D4A7A8F5FCF}"/>
    <dgm:cxn modelId="{9926783F-B7E3-4EAA-9420-E061CA89706E}" type="presOf" srcId="{3A5ACC7D-EF92-4484-966C-7640E8989F81}" destId="{25924B8C-A012-4BD1-B544-B7E36EFAA901}" srcOrd="0" destOrd="0" presId="urn:microsoft.com/office/officeart/2005/8/layout/chevron2"/>
    <dgm:cxn modelId="{2559C49D-9A53-4A18-8F1B-BA4F85BD9D5A}" type="presOf" srcId="{ED60C926-BDBB-407E-B625-7CD933EB7818}" destId="{FF612965-8F8C-409F-A1EF-D6FE6B40D5E6}" srcOrd="0" destOrd="0" presId="urn:microsoft.com/office/officeart/2005/8/layout/chevron2"/>
    <dgm:cxn modelId="{AE8D1E82-4A18-4AC6-90FB-CD3BBB63516B}" srcId="{BB417B2E-4B68-4D84-A8DA-813F0BC05A09}" destId="{AE489FC6-C098-493A-898E-02D84488B89D}" srcOrd="0" destOrd="0" parTransId="{4D1445DC-6984-4EB8-985B-9FF424FEC1B0}" sibTransId="{967FDB7B-ADC1-429D-9D4C-DEE88ADD063B}"/>
    <dgm:cxn modelId="{26A501EB-9BD8-439F-999C-63A6E2806EC9}" type="presParOf" srcId="{FF612965-8F8C-409F-A1EF-D6FE6B40D5E6}" destId="{662D3FC4-7B07-40B3-8C1D-51BF061F8256}" srcOrd="0" destOrd="0" presId="urn:microsoft.com/office/officeart/2005/8/layout/chevron2"/>
    <dgm:cxn modelId="{B2ECCA04-A34E-4A0B-9E73-4411AB40AADD}" type="presParOf" srcId="{662D3FC4-7B07-40B3-8C1D-51BF061F8256}" destId="{25924B8C-A012-4BD1-B544-B7E36EFAA901}" srcOrd="0" destOrd="0" presId="urn:microsoft.com/office/officeart/2005/8/layout/chevron2"/>
    <dgm:cxn modelId="{869D5D01-9C37-43ED-8477-66DB9B991E45}" type="presParOf" srcId="{662D3FC4-7B07-40B3-8C1D-51BF061F8256}" destId="{CF5C4AA7-E465-4692-A585-5774A86BB180}" srcOrd="1" destOrd="0" presId="urn:microsoft.com/office/officeart/2005/8/layout/chevron2"/>
    <dgm:cxn modelId="{DD01797A-E22C-4355-95D2-3173762EFEB7}" type="presParOf" srcId="{FF612965-8F8C-409F-A1EF-D6FE6B40D5E6}" destId="{10F8B2C8-AC42-4C4C-BED2-DF9ACA2871C7}" srcOrd="1" destOrd="0" presId="urn:microsoft.com/office/officeart/2005/8/layout/chevron2"/>
    <dgm:cxn modelId="{FF3F65EB-1031-400A-A7ED-E5D292F85E3D}" type="presParOf" srcId="{FF612965-8F8C-409F-A1EF-D6FE6B40D5E6}" destId="{1994D23C-3D37-41C3-B8ED-D008BD88E681}" srcOrd="2" destOrd="0" presId="urn:microsoft.com/office/officeart/2005/8/layout/chevron2"/>
    <dgm:cxn modelId="{34F7321C-3A75-4106-8BE5-10A924C25303}" type="presParOf" srcId="{1994D23C-3D37-41C3-B8ED-D008BD88E681}" destId="{8BBA66DC-FFBD-4B3E-8D63-97A12B5F684B}" srcOrd="0" destOrd="0" presId="urn:microsoft.com/office/officeart/2005/8/layout/chevron2"/>
    <dgm:cxn modelId="{7AF359AC-D73B-4C64-8B8C-8314A19FAE37}" type="presParOf" srcId="{1994D23C-3D37-41C3-B8ED-D008BD88E681}" destId="{EF991DA3-7EED-447C-B61E-6ACF3B1A0812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3141D99-8D7A-4CDD-B4F6-5FB1B8BD752F}">
      <dsp:nvSpPr>
        <dsp:cNvPr id="0" name=""/>
        <dsp:cNvSpPr/>
      </dsp:nvSpPr>
      <dsp:spPr>
        <a:xfrm>
          <a:off x="1603324" y="2769"/>
          <a:ext cx="3263593" cy="1305437"/>
        </a:xfrm>
        <a:prstGeom prst="chevr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0" tIns="15875" rIns="0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500" b="1" kern="1200" dirty="0" smtClean="0">
              <a:solidFill>
                <a:schemeClr val="tx1"/>
              </a:solidFill>
            </a:rPr>
            <a:t>MODALIDAD</a:t>
          </a:r>
          <a:endParaRPr lang="es-ES" sz="2500" b="1" kern="1200" dirty="0">
            <a:solidFill>
              <a:schemeClr val="tx1"/>
            </a:solidFill>
          </a:endParaRPr>
        </a:p>
      </dsp:txBody>
      <dsp:txXfrm>
        <a:off x="2256043" y="2769"/>
        <a:ext cx="1958156" cy="1305437"/>
      </dsp:txXfrm>
    </dsp:sp>
    <dsp:sp modelId="{347D249C-438D-4BE8-9023-5122ABC21221}">
      <dsp:nvSpPr>
        <dsp:cNvPr id="0" name=""/>
        <dsp:cNvSpPr/>
      </dsp:nvSpPr>
      <dsp:spPr>
        <a:xfrm>
          <a:off x="4442650" y="113732"/>
          <a:ext cx="2708782" cy="1083512"/>
        </a:xfrm>
        <a:prstGeom prst="chevron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9525" rIns="0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500" b="1" kern="1200" dirty="0" smtClean="0"/>
            <a:t>ALCANCE</a:t>
          </a:r>
          <a:endParaRPr lang="es-ES" sz="1500" b="1" kern="1200" dirty="0"/>
        </a:p>
      </dsp:txBody>
      <dsp:txXfrm>
        <a:off x="4984406" y="113732"/>
        <a:ext cx="1625270" cy="1083512"/>
      </dsp:txXfrm>
    </dsp:sp>
    <dsp:sp modelId="{FAFCAB3A-F58A-4738-9C47-C8439A2792B7}">
      <dsp:nvSpPr>
        <dsp:cNvPr id="0" name=""/>
        <dsp:cNvSpPr/>
      </dsp:nvSpPr>
      <dsp:spPr>
        <a:xfrm>
          <a:off x="6772203" y="113732"/>
          <a:ext cx="2708782" cy="1083512"/>
        </a:xfrm>
        <a:prstGeom prst="chevron">
          <a:avLst/>
        </a:prstGeom>
        <a:solidFill>
          <a:schemeClr val="accent4">
            <a:tint val="40000"/>
            <a:alpha val="90000"/>
            <a:hueOff val="932523"/>
            <a:satOff val="-9101"/>
            <a:lumOff val="-889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932523"/>
              <a:satOff val="-9101"/>
              <a:lumOff val="-88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9525" rIns="0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500" b="1" kern="1200" dirty="0" smtClean="0"/>
            <a:t>ATENCIÓN</a:t>
          </a:r>
          <a:endParaRPr lang="es-ES" sz="1500" b="1" kern="1200" dirty="0"/>
        </a:p>
      </dsp:txBody>
      <dsp:txXfrm>
        <a:off x="7313959" y="113732"/>
        <a:ext cx="1625270" cy="1083512"/>
      </dsp:txXfrm>
    </dsp:sp>
    <dsp:sp modelId="{F664B0F7-DF02-4415-8453-B796A02FD6E5}">
      <dsp:nvSpPr>
        <dsp:cNvPr id="0" name=""/>
        <dsp:cNvSpPr/>
      </dsp:nvSpPr>
      <dsp:spPr>
        <a:xfrm>
          <a:off x="1603324" y="1490968"/>
          <a:ext cx="3263593" cy="1305437"/>
        </a:xfrm>
        <a:prstGeom prst="chevron">
          <a:avLst/>
        </a:prstGeom>
        <a:solidFill>
          <a:schemeClr val="accent4">
            <a:hueOff val="1627010"/>
            <a:satOff val="6894"/>
            <a:lumOff val="-107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0" tIns="15875" rIns="0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500" kern="1200" dirty="0" smtClean="0">
              <a:solidFill>
                <a:schemeClr val="tx1"/>
              </a:solidFill>
            </a:rPr>
            <a:t>VIRTUAL</a:t>
          </a:r>
          <a:endParaRPr lang="es-ES" sz="2500" kern="1200" dirty="0">
            <a:solidFill>
              <a:schemeClr val="tx1"/>
            </a:solidFill>
          </a:endParaRPr>
        </a:p>
      </dsp:txBody>
      <dsp:txXfrm>
        <a:off x="2256043" y="1490968"/>
        <a:ext cx="1958156" cy="1305437"/>
      </dsp:txXfrm>
    </dsp:sp>
    <dsp:sp modelId="{9D766B31-82A8-4AAE-B108-7709B146C1AC}">
      <dsp:nvSpPr>
        <dsp:cNvPr id="0" name=""/>
        <dsp:cNvSpPr/>
      </dsp:nvSpPr>
      <dsp:spPr>
        <a:xfrm>
          <a:off x="4442650" y="1601930"/>
          <a:ext cx="2708782" cy="1083512"/>
        </a:xfrm>
        <a:prstGeom prst="chevron">
          <a:avLst/>
        </a:prstGeom>
        <a:solidFill>
          <a:schemeClr val="accent4">
            <a:tint val="40000"/>
            <a:alpha val="90000"/>
            <a:hueOff val="1865045"/>
            <a:satOff val="-18201"/>
            <a:lumOff val="-1778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1865045"/>
              <a:satOff val="-18201"/>
              <a:lumOff val="-177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9525" rIns="0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500" kern="1200" dirty="0" smtClean="0"/>
            <a:t>167.784</a:t>
          </a:r>
          <a:endParaRPr lang="es-ES" sz="1500" kern="1200" dirty="0"/>
        </a:p>
      </dsp:txBody>
      <dsp:txXfrm>
        <a:off x="4984406" y="1601930"/>
        <a:ext cx="1625270" cy="1083512"/>
      </dsp:txXfrm>
    </dsp:sp>
    <dsp:sp modelId="{13894628-AD8B-4E29-ABAB-AA6373E17617}">
      <dsp:nvSpPr>
        <dsp:cNvPr id="0" name=""/>
        <dsp:cNvSpPr/>
      </dsp:nvSpPr>
      <dsp:spPr>
        <a:xfrm>
          <a:off x="6772203" y="1601930"/>
          <a:ext cx="2708782" cy="1083512"/>
        </a:xfrm>
        <a:prstGeom prst="chevron">
          <a:avLst/>
        </a:prstGeom>
        <a:solidFill>
          <a:schemeClr val="accent4">
            <a:tint val="40000"/>
            <a:alpha val="90000"/>
            <a:hueOff val="2797568"/>
            <a:satOff val="-27302"/>
            <a:lumOff val="-2666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2797568"/>
              <a:satOff val="-27302"/>
              <a:lumOff val="-266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9525" rIns="0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500" kern="1200" dirty="0" smtClean="0"/>
            <a:t>Reproducciones</a:t>
          </a:r>
          <a:endParaRPr lang="es-ES" sz="1500" kern="1200" dirty="0"/>
        </a:p>
      </dsp:txBody>
      <dsp:txXfrm>
        <a:off x="7313959" y="1601930"/>
        <a:ext cx="1625270" cy="1083512"/>
      </dsp:txXfrm>
    </dsp:sp>
    <dsp:sp modelId="{E89D63C1-FBBF-4EEF-8618-ED0A79B06027}">
      <dsp:nvSpPr>
        <dsp:cNvPr id="0" name=""/>
        <dsp:cNvSpPr/>
      </dsp:nvSpPr>
      <dsp:spPr>
        <a:xfrm>
          <a:off x="1603324" y="2979166"/>
          <a:ext cx="3263593" cy="1305437"/>
        </a:xfrm>
        <a:prstGeom prst="chevron">
          <a:avLst/>
        </a:prstGeom>
        <a:solidFill>
          <a:schemeClr val="accent4">
            <a:hueOff val="3254019"/>
            <a:satOff val="13788"/>
            <a:lumOff val="-2156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0" tIns="15875" rIns="0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500" kern="1200" dirty="0" smtClean="0">
              <a:solidFill>
                <a:schemeClr val="tx1"/>
              </a:solidFill>
            </a:rPr>
            <a:t>PRESENCIAL</a:t>
          </a:r>
          <a:endParaRPr lang="es-ES" sz="2500" kern="1200" dirty="0">
            <a:solidFill>
              <a:schemeClr val="tx1"/>
            </a:solidFill>
          </a:endParaRPr>
        </a:p>
      </dsp:txBody>
      <dsp:txXfrm>
        <a:off x="2256043" y="2979166"/>
        <a:ext cx="1958156" cy="1305437"/>
      </dsp:txXfrm>
    </dsp:sp>
    <dsp:sp modelId="{F68EB861-4DEA-41AF-BBF4-DFD4FE7D4371}">
      <dsp:nvSpPr>
        <dsp:cNvPr id="0" name=""/>
        <dsp:cNvSpPr/>
      </dsp:nvSpPr>
      <dsp:spPr>
        <a:xfrm>
          <a:off x="4442650" y="3090129"/>
          <a:ext cx="2708782" cy="1083512"/>
        </a:xfrm>
        <a:prstGeom prst="chevron">
          <a:avLst/>
        </a:prstGeom>
        <a:solidFill>
          <a:schemeClr val="accent4">
            <a:tint val="40000"/>
            <a:alpha val="90000"/>
            <a:hueOff val="3730091"/>
            <a:satOff val="-36402"/>
            <a:lumOff val="-3555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3730091"/>
              <a:satOff val="-36402"/>
              <a:lumOff val="-355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9525" rIns="0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500" kern="1200" dirty="0" smtClean="0"/>
            <a:t>4.633</a:t>
          </a:r>
          <a:endParaRPr lang="es-ES" sz="1500" kern="1200" dirty="0"/>
        </a:p>
      </dsp:txBody>
      <dsp:txXfrm>
        <a:off x="4984406" y="3090129"/>
        <a:ext cx="1625270" cy="1083512"/>
      </dsp:txXfrm>
    </dsp:sp>
    <dsp:sp modelId="{42476036-77E8-4C04-B159-26A7EE419987}">
      <dsp:nvSpPr>
        <dsp:cNvPr id="0" name=""/>
        <dsp:cNvSpPr/>
      </dsp:nvSpPr>
      <dsp:spPr>
        <a:xfrm>
          <a:off x="6772203" y="3090129"/>
          <a:ext cx="2708782" cy="1083512"/>
        </a:xfrm>
        <a:prstGeom prst="chevron">
          <a:avLst/>
        </a:prstGeom>
        <a:solidFill>
          <a:schemeClr val="accent4">
            <a:tint val="40000"/>
            <a:alpha val="90000"/>
            <a:hueOff val="4662613"/>
            <a:satOff val="-45503"/>
            <a:lumOff val="-4444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4662613"/>
              <a:satOff val="-45503"/>
              <a:lumOff val="-444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9525" rIns="0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500" kern="1200" dirty="0" smtClean="0"/>
            <a:t>Deportistas y comunidad en general</a:t>
          </a:r>
          <a:endParaRPr lang="es-ES" sz="1500" kern="1200" dirty="0"/>
        </a:p>
      </dsp:txBody>
      <dsp:txXfrm>
        <a:off x="7313959" y="3090129"/>
        <a:ext cx="1625270" cy="108351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CF6F5B7-1ACF-4F08-A207-7BC4109D653B}">
      <dsp:nvSpPr>
        <dsp:cNvPr id="0" name=""/>
        <dsp:cNvSpPr/>
      </dsp:nvSpPr>
      <dsp:spPr>
        <a:xfrm>
          <a:off x="0" y="655871"/>
          <a:ext cx="5809293" cy="846054"/>
        </a:xfrm>
        <a:prstGeom prst="rightArrow">
          <a:avLst>
            <a:gd name="adj1" fmla="val 50000"/>
            <a:gd name="adj2" fmla="val 50000"/>
          </a:avLst>
        </a:prstGeom>
        <a:solidFill>
          <a:srgbClr val="92D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254000" bIns="134311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600" b="1" kern="1200" dirty="0" smtClean="0"/>
            <a:t>Deportistas</a:t>
          </a:r>
          <a:endParaRPr lang="es-ES" sz="1600" b="1" kern="1200" dirty="0"/>
        </a:p>
      </dsp:txBody>
      <dsp:txXfrm>
        <a:off x="0" y="867385"/>
        <a:ext cx="5597780" cy="423027"/>
      </dsp:txXfrm>
    </dsp:sp>
    <dsp:sp modelId="{BD354474-1F86-4C1E-9E21-754DBC804E6B}">
      <dsp:nvSpPr>
        <dsp:cNvPr id="0" name=""/>
        <dsp:cNvSpPr/>
      </dsp:nvSpPr>
      <dsp:spPr>
        <a:xfrm>
          <a:off x="0" y="1308301"/>
          <a:ext cx="1789262" cy="162981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000" tIns="36000" rIns="36000" bIns="3600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600" kern="1200" dirty="0" smtClean="0"/>
            <a:t>513 </a:t>
          </a:r>
          <a:endParaRPr lang="es-CO" sz="1600" kern="1200" dirty="0" smtClean="0"/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600" kern="1200" dirty="0" smtClean="0"/>
            <a:t>En la subregión Capital Cordillera. 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600" kern="1200" dirty="0"/>
        </a:p>
      </dsp:txBody>
      <dsp:txXfrm>
        <a:off x="0" y="1308301"/>
        <a:ext cx="1789262" cy="1629812"/>
      </dsp:txXfrm>
    </dsp:sp>
    <dsp:sp modelId="{9A9B891D-B97B-4A3A-A207-B34AF5693194}">
      <dsp:nvSpPr>
        <dsp:cNvPr id="0" name=""/>
        <dsp:cNvSpPr/>
      </dsp:nvSpPr>
      <dsp:spPr>
        <a:xfrm>
          <a:off x="1789262" y="937889"/>
          <a:ext cx="4020030" cy="846054"/>
        </a:xfrm>
        <a:prstGeom prst="rightArrow">
          <a:avLst>
            <a:gd name="adj1" fmla="val 50000"/>
            <a:gd name="adj2" fmla="val 50000"/>
          </a:avLst>
        </a:prstGeom>
        <a:solidFill>
          <a:srgbClr val="FFC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254000" bIns="134311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600" b="1" kern="1200" dirty="0" smtClean="0"/>
            <a:t>Disciplinas</a:t>
          </a:r>
          <a:endParaRPr lang="es-ES" sz="1600" b="1" kern="1200" dirty="0"/>
        </a:p>
      </dsp:txBody>
      <dsp:txXfrm>
        <a:off x="1789262" y="1149403"/>
        <a:ext cx="3808517" cy="423027"/>
      </dsp:txXfrm>
    </dsp:sp>
    <dsp:sp modelId="{96FCBD65-064C-40CD-9B8B-CD583E8B5F11}">
      <dsp:nvSpPr>
        <dsp:cNvPr id="0" name=""/>
        <dsp:cNvSpPr/>
      </dsp:nvSpPr>
      <dsp:spPr>
        <a:xfrm>
          <a:off x="1761546" y="1534905"/>
          <a:ext cx="1789262" cy="162981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3795311"/>
              <a:satOff val="1142"/>
              <a:lumOff val="156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600" kern="1200" dirty="0" smtClean="0"/>
            <a:t>34</a:t>
          </a:r>
          <a:endParaRPr lang="es-ES" sz="1600" kern="1200" dirty="0"/>
        </a:p>
      </dsp:txBody>
      <dsp:txXfrm>
        <a:off x="1761546" y="1534905"/>
        <a:ext cx="1789262" cy="1629812"/>
      </dsp:txXfrm>
    </dsp:sp>
    <dsp:sp modelId="{05150F7A-0B26-4E4C-A807-654B5297CB88}">
      <dsp:nvSpPr>
        <dsp:cNvPr id="0" name=""/>
        <dsp:cNvSpPr/>
      </dsp:nvSpPr>
      <dsp:spPr>
        <a:xfrm>
          <a:off x="3578524" y="1219907"/>
          <a:ext cx="2230768" cy="846054"/>
        </a:xfrm>
        <a:prstGeom prst="rightArrow">
          <a:avLst>
            <a:gd name="adj1" fmla="val 50000"/>
            <a:gd name="adj2" fmla="val 50000"/>
          </a:avLst>
        </a:prstGeom>
        <a:solidFill>
          <a:schemeClr val="accent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254000" bIns="134311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600" b="1" kern="1200" dirty="0" smtClean="0"/>
            <a:t>Talento humano</a:t>
          </a:r>
          <a:endParaRPr lang="es-ES" sz="1600" b="1" kern="1200" dirty="0"/>
        </a:p>
      </dsp:txBody>
      <dsp:txXfrm>
        <a:off x="3578524" y="1431421"/>
        <a:ext cx="2019255" cy="423027"/>
      </dsp:txXfrm>
    </dsp:sp>
    <dsp:sp modelId="{7F99C183-2AF5-46CA-9A87-E1C5C1FA7F87}">
      <dsp:nvSpPr>
        <dsp:cNvPr id="0" name=""/>
        <dsp:cNvSpPr/>
      </dsp:nvSpPr>
      <dsp:spPr>
        <a:xfrm>
          <a:off x="3578524" y="1872337"/>
          <a:ext cx="1789262" cy="160595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7590623"/>
              <a:satOff val="2284"/>
              <a:lumOff val="313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1600" kern="1200" dirty="0" smtClean="0"/>
            <a:t>47</a:t>
          </a:r>
          <a:endParaRPr lang="es-ES" sz="1600" kern="1200" dirty="0"/>
        </a:p>
      </dsp:txBody>
      <dsp:txXfrm>
        <a:off x="3578524" y="1872337"/>
        <a:ext cx="1789262" cy="160595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DD9F00-80BB-44EE-94FE-0D510D1DA4BE}">
      <dsp:nvSpPr>
        <dsp:cNvPr id="0" name=""/>
        <dsp:cNvSpPr/>
      </dsp:nvSpPr>
      <dsp:spPr>
        <a:xfrm>
          <a:off x="500727" y="0"/>
          <a:ext cx="5674917" cy="3435178"/>
        </a:xfrm>
        <a:prstGeom prst="rightArrow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0AAADA3-D0E1-470C-8EFB-587F7FCF23D3}">
      <dsp:nvSpPr>
        <dsp:cNvPr id="0" name=""/>
        <dsp:cNvSpPr/>
      </dsp:nvSpPr>
      <dsp:spPr>
        <a:xfrm>
          <a:off x="7171" y="1030553"/>
          <a:ext cx="2148957" cy="1374071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400" b="1" kern="1200" dirty="0" smtClean="0"/>
            <a:t>590 Niños entre 6 y 12 años</a:t>
          </a:r>
          <a:endParaRPr lang="es-ES" sz="2400" b="1" kern="1200" dirty="0"/>
        </a:p>
      </dsp:txBody>
      <dsp:txXfrm>
        <a:off x="74248" y="1097630"/>
        <a:ext cx="2014803" cy="1239917"/>
      </dsp:txXfrm>
    </dsp:sp>
    <dsp:sp modelId="{AA72A6AF-24D4-4A4E-A659-83B2366DE88E}">
      <dsp:nvSpPr>
        <dsp:cNvPr id="0" name=""/>
        <dsp:cNvSpPr/>
      </dsp:nvSpPr>
      <dsp:spPr>
        <a:xfrm>
          <a:off x="2263707" y="1030553"/>
          <a:ext cx="2148957" cy="1374071"/>
        </a:xfrm>
        <a:prstGeom prst="roundRect">
          <a:avLst/>
        </a:prstGeom>
        <a:solidFill>
          <a:schemeClr val="accent5">
            <a:hueOff val="3795311"/>
            <a:satOff val="1142"/>
            <a:lumOff val="156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200" b="1" kern="1200" dirty="0" smtClean="0"/>
            <a:t>18 Municipios</a:t>
          </a:r>
          <a:endParaRPr lang="es-CO" sz="2200" b="1" kern="1200" dirty="0" smtClean="0">
            <a:solidFill>
              <a:srgbClr val="FF0000"/>
            </a:solidFill>
          </a:endParaRP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b="1" kern="1200" dirty="0" smtClean="0">
              <a:solidFill>
                <a:schemeClr val="bg1"/>
              </a:solidFill>
            </a:rPr>
            <a:t>En las 6 Subregiones del departamento </a:t>
          </a:r>
          <a:endParaRPr lang="es-ES" sz="1400" b="1" kern="1200" dirty="0">
            <a:solidFill>
              <a:schemeClr val="bg1"/>
            </a:solidFill>
          </a:endParaRPr>
        </a:p>
      </dsp:txBody>
      <dsp:txXfrm>
        <a:off x="2330784" y="1097630"/>
        <a:ext cx="2014803" cy="1239917"/>
      </dsp:txXfrm>
    </dsp:sp>
    <dsp:sp modelId="{4DD8815E-87B8-46DC-97B3-D5DDD43F0696}">
      <dsp:nvSpPr>
        <dsp:cNvPr id="0" name=""/>
        <dsp:cNvSpPr/>
      </dsp:nvSpPr>
      <dsp:spPr>
        <a:xfrm>
          <a:off x="4520243" y="1030553"/>
          <a:ext cx="2148957" cy="1374071"/>
        </a:xfrm>
        <a:prstGeom prst="roundRect">
          <a:avLst/>
        </a:prstGeom>
        <a:solidFill>
          <a:schemeClr val="accent5">
            <a:hueOff val="7590623"/>
            <a:satOff val="2284"/>
            <a:lumOff val="313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400" b="1" kern="1200" dirty="0" smtClean="0"/>
            <a:t>6 Disciplinas deportivas</a:t>
          </a:r>
          <a:endParaRPr lang="es-ES" sz="2400" b="1" kern="1200" dirty="0"/>
        </a:p>
      </dsp:txBody>
      <dsp:txXfrm>
        <a:off x="4587320" y="1097630"/>
        <a:ext cx="2014803" cy="123991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313C35-E2BD-4133-8C5F-2D5645CA5FCA}">
      <dsp:nvSpPr>
        <dsp:cNvPr id="0" name=""/>
        <dsp:cNvSpPr/>
      </dsp:nvSpPr>
      <dsp:spPr>
        <a:xfrm rot="5400000">
          <a:off x="835837" y="215694"/>
          <a:ext cx="1743114" cy="2900502"/>
        </a:xfrm>
        <a:prstGeom prst="corner">
          <a:avLst>
            <a:gd name="adj1" fmla="val 16120"/>
            <a:gd name="adj2" fmla="val 16110"/>
          </a:avLst>
        </a:prstGeom>
        <a:solidFill>
          <a:srgbClr val="FFC000"/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C8CC606-89B2-4687-B8C4-C1580037AAA1}">
      <dsp:nvSpPr>
        <dsp:cNvPr id="0" name=""/>
        <dsp:cNvSpPr/>
      </dsp:nvSpPr>
      <dsp:spPr>
        <a:xfrm>
          <a:off x="544868" y="1082319"/>
          <a:ext cx="2618590" cy="22953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lvl="0" algn="just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500" kern="1200" dirty="0" smtClean="0"/>
            <a:t>667 beneficiarios</a:t>
          </a:r>
        </a:p>
      </dsp:txBody>
      <dsp:txXfrm>
        <a:off x="544868" y="1082319"/>
        <a:ext cx="2618590" cy="2295347"/>
      </dsp:txXfrm>
    </dsp:sp>
    <dsp:sp modelId="{2139B2DD-A81F-49B0-BD52-C73210CB78A0}">
      <dsp:nvSpPr>
        <dsp:cNvPr id="0" name=""/>
        <dsp:cNvSpPr/>
      </dsp:nvSpPr>
      <dsp:spPr>
        <a:xfrm>
          <a:off x="2669384" y="2156"/>
          <a:ext cx="494073" cy="494073"/>
        </a:xfrm>
        <a:prstGeom prst="triangle">
          <a:avLst>
            <a:gd name="adj" fmla="val 100000"/>
          </a:avLst>
        </a:prstGeom>
        <a:solidFill>
          <a:schemeClr val="accent4">
            <a:hueOff val="1627010"/>
            <a:satOff val="6894"/>
            <a:lumOff val="-10783"/>
            <a:alphaOff val="0"/>
          </a:schemeClr>
        </a:solidFill>
        <a:ln w="12700" cap="flat" cmpd="sng" algn="ctr">
          <a:solidFill>
            <a:schemeClr val="accent4">
              <a:hueOff val="1627010"/>
              <a:satOff val="6894"/>
              <a:lumOff val="-1078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FF45E10-1517-471B-87A9-8F15050F6D96}">
      <dsp:nvSpPr>
        <dsp:cNvPr id="0" name=""/>
        <dsp:cNvSpPr/>
      </dsp:nvSpPr>
      <dsp:spPr>
        <a:xfrm rot="5400000">
          <a:off x="4041503" y="-577550"/>
          <a:ext cx="1743114" cy="2900502"/>
        </a:xfrm>
        <a:prstGeom prst="corner">
          <a:avLst>
            <a:gd name="adj1" fmla="val 16120"/>
            <a:gd name="adj2" fmla="val 16110"/>
          </a:avLst>
        </a:prstGeom>
        <a:solidFill>
          <a:schemeClr val="accent4">
            <a:hueOff val="3254019"/>
            <a:satOff val="13788"/>
            <a:lumOff val="-21566"/>
            <a:alphaOff val="0"/>
          </a:schemeClr>
        </a:solidFill>
        <a:ln w="12700" cap="flat" cmpd="sng" algn="ctr">
          <a:solidFill>
            <a:schemeClr val="accent4">
              <a:hueOff val="3254019"/>
              <a:satOff val="13788"/>
              <a:lumOff val="-2156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B78068E-8DE5-408E-83C4-6D9A4B2D0465}">
      <dsp:nvSpPr>
        <dsp:cNvPr id="0" name=""/>
        <dsp:cNvSpPr/>
      </dsp:nvSpPr>
      <dsp:spPr>
        <a:xfrm>
          <a:off x="3750533" y="289074"/>
          <a:ext cx="2618590" cy="22953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lvl="0" algn="just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2500" b="1" kern="1200" dirty="0" smtClean="0"/>
            <a:t>Subregiones (4): </a:t>
          </a:r>
          <a:r>
            <a:rPr lang="es-CO" sz="2500" kern="1200" dirty="0" smtClean="0"/>
            <a:t>Ariari, Alto Ariari - centro, Capital Cordillera y Macarena</a:t>
          </a:r>
        </a:p>
      </dsp:txBody>
      <dsp:txXfrm>
        <a:off x="3750533" y="289074"/>
        <a:ext cx="2618590" cy="2295347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5924B8C-A012-4BD1-B544-B7E36EFAA901}">
      <dsp:nvSpPr>
        <dsp:cNvPr id="0" name=""/>
        <dsp:cNvSpPr/>
      </dsp:nvSpPr>
      <dsp:spPr>
        <a:xfrm rot="5400000">
          <a:off x="-260325" y="260620"/>
          <a:ext cx="1735503" cy="1214852"/>
        </a:xfrm>
        <a:prstGeom prst="chevron">
          <a:avLst/>
        </a:prstGeom>
        <a:solidFill>
          <a:srgbClr val="FFC000"/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3400" kern="1200" dirty="0" smtClean="0"/>
            <a:t>1723</a:t>
          </a:r>
          <a:endParaRPr lang="es-ES" sz="3400" kern="1200" dirty="0"/>
        </a:p>
      </dsp:txBody>
      <dsp:txXfrm rot="-5400000">
        <a:off x="1" y="607720"/>
        <a:ext cx="1214852" cy="520651"/>
      </dsp:txXfrm>
    </dsp:sp>
    <dsp:sp modelId="{CF5C4AA7-E465-4692-A585-5774A86BB180}">
      <dsp:nvSpPr>
        <dsp:cNvPr id="0" name=""/>
        <dsp:cNvSpPr/>
      </dsp:nvSpPr>
      <dsp:spPr>
        <a:xfrm rot="5400000">
          <a:off x="3083755" y="-1868608"/>
          <a:ext cx="1128077" cy="486588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FFC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3335" rIns="13335" bIns="13335" numCol="1" spcCol="1270" anchor="ctr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CO" sz="2100" kern="1200" dirty="0" smtClean="0"/>
            <a:t>Beneficiarios</a:t>
          </a:r>
          <a:endParaRPr lang="es-ES" sz="2100" kern="1200" dirty="0"/>
        </a:p>
      </dsp:txBody>
      <dsp:txXfrm rot="-5400000">
        <a:off x="1214852" y="55363"/>
        <a:ext cx="4810815" cy="1017941"/>
      </dsp:txXfrm>
    </dsp:sp>
    <dsp:sp modelId="{8BBA66DC-FFBD-4B3E-8D63-97A12B5F684B}">
      <dsp:nvSpPr>
        <dsp:cNvPr id="0" name=""/>
        <dsp:cNvSpPr/>
      </dsp:nvSpPr>
      <dsp:spPr>
        <a:xfrm rot="5400000">
          <a:off x="-260325" y="1703697"/>
          <a:ext cx="1735503" cy="1214852"/>
        </a:xfrm>
        <a:prstGeom prst="chevron">
          <a:avLst/>
        </a:prstGeom>
        <a:solidFill>
          <a:schemeClr val="accent4">
            <a:hueOff val="3254019"/>
            <a:satOff val="13788"/>
            <a:lumOff val="-21566"/>
            <a:alphaOff val="0"/>
          </a:schemeClr>
        </a:solidFill>
        <a:ln w="12700" cap="flat" cmpd="sng" algn="ctr">
          <a:solidFill>
            <a:schemeClr val="accent4">
              <a:hueOff val="3254019"/>
              <a:satOff val="13788"/>
              <a:lumOff val="-2156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3400" kern="1200" dirty="0" smtClean="0"/>
            <a:t>11</a:t>
          </a:r>
          <a:endParaRPr lang="es-ES" sz="3400" kern="1200" dirty="0"/>
        </a:p>
      </dsp:txBody>
      <dsp:txXfrm rot="-5400000">
        <a:off x="1" y="2050797"/>
        <a:ext cx="1214852" cy="520651"/>
      </dsp:txXfrm>
    </dsp:sp>
    <dsp:sp modelId="{EF991DA3-7EED-447C-B61E-6ACF3B1A0812}">
      <dsp:nvSpPr>
        <dsp:cNvPr id="0" name=""/>
        <dsp:cNvSpPr/>
      </dsp:nvSpPr>
      <dsp:spPr>
        <a:xfrm rot="5400000">
          <a:off x="3083755" y="-425531"/>
          <a:ext cx="1128077" cy="486588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3254019"/>
              <a:satOff val="13788"/>
              <a:lumOff val="-2156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3335" rIns="13335" bIns="13335" numCol="1" spcCol="1270" anchor="ctr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CO" sz="2100" kern="1200" dirty="0" smtClean="0"/>
            <a:t>Municipios de </a:t>
          </a:r>
          <a:r>
            <a:rPr lang="es-CO" sz="2100" b="1" kern="1200" dirty="0" smtClean="0"/>
            <a:t>subregiones (5)</a:t>
          </a:r>
          <a:r>
            <a:rPr lang="es-CO" sz="2100" kern="1200" dirty="0" smtClean="0"/>
            <a:t>: Ariari, Alto Ariari-Centro, Río Meta, Capital Cordillera y La Macarena </a:t>
          </a:r>
          <a:endParaRPr lang="es-ES" sz="2100" kern="1200" dirty="0"/>
        </a:p>
      </dsp:txBody>
      <dsp:txXfrm rot="-5400000">
        <a:off x="1214852" y="1498440"/>
        <a:ext cx="4810815" cy="101794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3/layout/IncreasingArrowsProcess">
  <dgm:title val=""/>
  <dgm:desc val=""/>
  <dgm:catLst>
    <dgm:cat type="process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 val="5"/>
      <dgm:chPref val="5"/>
      <dgm:dir/>
      <dgm:animLvl val="lvl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choose name="Name3">
          <dgm:if name="Name4" axis="ch ch" ptType="node node" func="cnt" op="equ" val="0">
            <dgm:alg type="composite">
              <dgm:param type="ar" val="6.8662"/>
            </dgm:alg>
            <dgm:choose name="Name5">
              <dgm:if name="Name6" func="var" arg="dir" op="equ" val="norm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if>
              <dgm:else name="Name7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else>
            </dgm:choose>
          </dgm:if>
          <dgm:else name="Name8">
            <dgm:alg type="composite">
              <dgm:param type="ar" val="1.9864"/>
            </dgm:alg>
            <dgm:choose name="Name9">
              <dgm:if name="Name1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if>
              <dgm:else name="Name1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.076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else>
            </dgm:choose>
          </dgm:else>
        </dgm:choose>
      </dgm:if>
      <dgm:if name="Name12" axis="ch" ptType="node" func="cnt" op="equ" val="2">
        <dgm:choose name="Name13">
          <dgm:if name="Name14" axis="ch ch" ptType="node node" func="cnt" op="equ" val="0">
            <dgm:alg type="composite">
              <dgm:param type="ar" val="5.1498"/>
            </dgm:alg>
            <dgm:choose name="Name15">
              <dgm:if name="Name1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.462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if>
              <dgm:else name="Name1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else>
            </dgm:choose>
          </dgm:if>
          <dgm:else name="Name18">
            <dgm:alg type="composite">
              <dgm:param type="ar" val="2.0563"/>
            </dgm:alg>
            <dgm:choose name="Name19">
              <dgm:if name="Name2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.462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462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if>
              <dgm:else name="Name2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.538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076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else>
            </dgm:choose>
          </dgm:else>
        </dgm:choose>
      </dgm:if>
      <dgm:if name="Name22" axis="ch" ptType="node" func="cnt" op="equ" val="3">
        <dgm:choose name="Name23">
          <dgm:if name="Name24" axis="ch ch" ptType="node node" func="cnt" op="equ" val="0">
            <dgm:alg type="composite">
              <dgm:param type="ar" val="4.1198"/>
            </dgm:alg>
            <dgm:choose name="Name25">
              <dgm:if name="Name2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.308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.616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if>
              <dgm:else name="Name2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else>
            </dgm:choose>
          </dgm:if>
          <dgm:else name="Name28">
            <dgm:alg type="composite">
              <dgm:param type="ar" val="2.0702"/>
            </dgm:alg>
            <dgm:choose name="Name29">
              <dgm:if name="Name3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08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61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.308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.616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if>
              <dgm:else name="Name3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.692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84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07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else>
            </dgm:choose>
          </dgm:else>
        </dgm:choose>
      </dgm:if>
      <dgm:if name="Name32" axis="ch" ptType="node" func="cnt" op="equ" val="4">
        <dgm:choose name="Name33">
          <dgm:if name="Name34" axis="ch ch" ptType="node node" func="cnt" op="equ" val="0">
            <dgm:alg type="composite">
              <dgm:param type="ar" val="3.435"/>
            </dgm:alg>
            <dgm:choose name="Name35">
              <dgm:if name="Name3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.2305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.461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.6915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if>
              <dgm:else name="Name3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else>
            </dgm:choose>
          </dgm:if>
          <dgm:else name="Name38">
            <dgm:alg type="composite">
              <dgm:param type="ar" val="1.9377"/>
            </dgm:alg>
            <dgm:choose name="Name39">
              <dgm:if name="Name4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2305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461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6915"/>
                  <dgm:constr type="t" for="ch" forName="childText4" refType="h" fact="0.5"/>
                  <dgm:constr type="w" for="ch" forName="childText4" refType="w" fact="0.232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.2305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.461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.6915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if>
              <dgm:else name="Name4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.7695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539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3085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076"/>
                  <dgm:constr type="t" for="ch" forName="childText4" refType="h" fact="0.5"/>
                  <dgm:constr type="w" for="ch" forName="childText4" refType="w" fact="0.234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else>
            </dgm:choose>
          </dgm:else>
        </dgm:choose>
      </dgm:if>
      <dgm:else name="Name42">
        <dgm:choose name="Name43">
          <dgm:if name="Name44" axis="ch ch" ptType="node node" func="cnt" op="equ" val="0">
            <dgm:alg type="composite">
              <dgm:param type="ar" val="2.9463"/>
            </dgm:alg>
            <dgm:choose name="Name45">
              <dgm:if name="Name4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.1848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.3696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.5545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.7393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if>
              <dgm:else name="Name4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else>
            </dgm:choose>
          </dgm:if>
          <dgm:else name="Name48">
            <dgm:alg type="composite">
              <dgm:param type="ar" val="1.7837"/>
            </dgm:alg>
            <dgm:choose name="Name49">
              <dgm:if name="Name5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1848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3696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5545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7393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.1848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.3696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.5545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.7393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if>
              <dgm:else name="Name5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.81518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63036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44554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26072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0759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else>
            </dgm:choose>
          </dgm:else>
        </dgm:choose>
      </dgm:else>
    </dgm:choose>
    <dgm:forEach name="Name52" axis="ch" ptType="node" cnt="1">
      <dgm:layoutNode name="parentText1" styleLbl="node1">
        <dgm:varLst>
          <dgm:chMax/>
          <dgm:chPref val="3"/>
          <dgm:bulletEnabled val="1"/>
        </dgm:varLst>
        <dgm:choose name="Name53">
          <dgm:if name="Name54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55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56">
        <dgm:if name="Name57" axis="ch" ptType="node" func="cnt" op="gte" val="1">
          <dgm:layoutNode name="childText1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8"/>
      </dgm:choose>
    </dgm:forEach>
    <dgm:forEach name="Name59" axis="ch" ptType="node" st="2" cnt="1">
      <dgm:layoutNode name="parentText2" styleLbl="node1">
        <dgm:varLst>
          <dgm:chMax/>
          <dgm:chPref val="3"/>
          <dgm:bulletEnabled val="1"/>
        </dgm:varLst>
        <dgm:choose name="Name60">
          <dgm:if name="Name61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2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63">
        <dgm:if name="Name64" axis="ch" ptType="node" func="cnt" op="gte" val="1">
          <dgm:layoutNode name="childText2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5"/>
      </dgm:choose>
    </dgm:forEach>
    <dgm:forEach name="Name66" axis="ch" ptType="node" st="3" cnt="1">
      <dgm:layoutNode name="parentText3" styleLbl="node1">
        <dgm:varLst>
          <dgm:chMax/>
          <dgm:chPref val="3"/>
          <dgm:bulletEnabled val="1"/>
        </dgm:varLst>
        <dgm:choose name="Name67">
          <dgm:if name="Name68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9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0">
        <dgm:if name="Name71" axis="ch" ptType="node" func="cnt" op="gte" val="1">
          <dgm:layoutNode name="childText3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</dgm:forEach>
    <dgm:forEach name="Name73" axis="ch" ptType="node" st="4" cnt="1">
      <dgm:layoutNode name="parentText4" styleLbl="node1">
        <dgm:varLst>
          <dgm:chMax/>
          <dgm:chPref val="3"/>
          <dgm:bulletEnabled val="1"/>
        </dgm:varLst>
        <dgm:choose name="Name74">
          <dgm:if name="Name75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76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7">
        <dgm:if name="Name78" axis="ch" ptType="node" func="cnt" op="gte" val="1">
          <dgm:layoutNode name="childText4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9"/>
      </dgm:choose>
    </dgm:forEach>
    <dgm:forEach name="Name80" axis="ch" ptType="node" st="5" cnt="1">
      <dgm:layoutNode name="parentText5" styleLbl="node1">
        <dgm:varLst>
          <dgm:chMax/>
          <dgm:chPref val="3"/>
          <dgm:bulletEnabled val="1"/>
        </dgm:varLst>
        <dgm:choose name="Name81">
          <dgm:if name="Name82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83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84">
        <dgm:if name="Name85" axis="ch" ptType="node" func="cnt" op="gte" val="1">
          <dgm:layoutNode name="childText5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6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604" cy="46534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970159" y="0"/>
            <a:ext cx="3038604" cy="46534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BB5AFC-A557-401C-94CF-351577FE4C10}" type="datetimeFigureOut">
              <a:rPr lang="es-ES" smtClean="0"/>
              <a:t>25/01/2021</a:t>
            </a:fld>
            <a:endParaRPr lang="es-ES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829573"/>
            <a:ext cx="3038604" cy="46534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970159" y="8829573"/>
            <a:ext cx="3038604" cy="46534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0C9203-9C88-409A-BDF4-EA33C6EE0854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678414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303966-268D-4FC4-ACF9-4FE467474954}" type="datetimeFigureOut">
              <a:rPr lang="es-ES" smtClean="0"/>
              <a:t>25/01/2021</a:t>
            </a:fld>
            <a:endParaRPr lang="es-ES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701041" y="4473892"/>
            <a:ext cx="5608320" cy="366045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829968"/>
            <a:ext cx="3037840" cy="4664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970938" y="8829968"/>
            <a:ext cx="3037840" cy="4664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036B6D-90C8-4FD8-B8AE-05D31E48A427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589852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 con imag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Marcador de posición de imagen 35">
            <a:extLst>
              <a:ext uri="{FF2B5EF4-FFF2-40B4-BE49-F238E27FC236}">
                <a16:creationId xmlns="" xmlns:a16="http://schemas.microsoft.com/office/drawing/2014/main" id="{8B934246-87B1-4444-9DCA-06622CAD550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23992" y="124953"/>
            <a:ext cx="11944014" cy="4372387"/>
          </a:xfrm>
          <a:custGeom>
            <a:avLst/>
            <a:gdLst>
              <a:gd name="connsiteX0" fmla="*/ 0 w 11944014"/>
              <a:gd name="connsiteY0" fmla="*/ 0 h 4372387"/>
              <a:gd name="connsiteX1" fmla="*/ 11944014 w 11944014"/>
              <a:gd name="connsiteY1" fmla="*/ 0 h 4372387"/>
              <a:gd name="connsiteX2" fmla="*/ 11944014 w 11944014"/>
              <a:gd name="connsiteY2" fmla="*/ 4064314 h 4372387"/>
              <a:gd name="connsiteX3" fmla="*/ 11419539 w 11944014"/>
              <a:gd name="connsiteY3" fmla="*/ 4152711 h 4372387"/>
              <a:gd name="connsiteX4" fmla="*/ 4857299 w 11944014"/>
              <a:gd name="connsiteY4" fmla="*/ 3772522 h 4372387"/>
              <a:gd name="connsiteX5" fmla="*/ 510557 w 11944014"/>
              <a:gd name="connsiteY5" fmla="*/ 3115117 h 4372387"/>
              <a:gd name="connsiteX6" fmla="*/ 0 w 11944014"/>
              <a:gd name="connsiteY6" fmla="*/ 3085767 h 4372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944014" h="4372387">
                <a:moveTo>
                  <a:pt x="0" y="0"/>
                </a:moveTo>
                <a:lnTo>
                  <a:pt x="11944014" y="0"/>
                </a:lnTo>
                <a:lnTo>
                  <a:pt x="11944014" y="4064314"/>
                </a:lnTo>
                <a:lnTo>
                  <a:pt x="11419539" y="4152711"/>
                </a:lnTo>
                <a:cubicBezTo>
                  <a:pt x="10120431" y="4379826"/>
                  <a:pt x="8581267" y="4634432"/>
                  <a:pt x="4857299" y="3772522"/>
                </a:cubicBezTo>
                <a:cubicBezTo>
                  <a:pt x="3261016" y="3403063"/>
                  <a:pt x="1951876" y="3212078"/>
                  <a:pt x="510557" y="3115117"/>
                </a:cubicBezTo>
                <a:lnTo>
                  <a:pt x="0" y="308576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800" dirty="0"/>
            </a:lvl1pPr>
          </a:lstStyle>
          <a:p>
            <a:pPr marL="228600" lvl="0" indent="-228600" algn="ctr" rtl="0"/>
            <a:r>
              <a:rPr lang="es-ES" noProof="0" dirty="0"/>
              <a:t>Insertar imagen</a:t>
            </a:r>
          </a:p>
        </p:txBody>
      </p:sp>
      <p:sp>
        <p:nvSpPr>
          <p:cNvPr id="8" name="Forma libre: Forma 7">
            <a:extLst>
              <a:ext uri="{FF2B5EF4-FFF2-40B4-BE49-F238E27FC236}">
                <a16:creationId xmlns="" xmlns:a16="http://schemas.microsoft.com/office/drawing/2014/main" id="{1E99C6B2-05CE-48A7-8696-CEC64BE74DF5}"/>
              </a:ext>
            </a:extLst>
          </p:cNvPr>
          <p:cNvSpPr/>
          <p:nvPr userDrawn="1"/>
        </p:nvSpPr>
        <p:spPr>
          <a:xfrm>
            <a:off x="-1" y="0"/>
            <a:ext cx="12192001" cy="6858000"/>
          </a:xfrm>
          <a:custGeom>
            <a:avLst/>
            <a:gdLst>
              <a:gd name="connsiteX0" fmla="*/ 123993 w 12192001"/>
              <a:gd name="connsiteY0" fmla="*/ 123993 h 6858000"/>
              <a:gd name="connsiteX1" fmla="*/ 123993 w 12192001"/>
              <a:gd name="connsiteY1" fmla="*/ 3209760 h 6858000"/>
              <a:gd name="connsiteX2" fmla="*/ 634550 w 12192001"/>
              <a:gd name="connsiteY2" fmla="*/ 3239110 h 6858000"/>
              <a:gd name="connsiteX3" fmla="*/ 4981292 w 12192001"/>
              <a:gd name="connsiteY3" fmla="*/ 3896515 h 6858000"/>
              <a:gd name="connsiteX4" fmla="*/ 11543532 w 12192001"/>
              <a:gd name="connsiteY4" fmla="*/ 4276704 h 6858000"/>
              <a:gd name="connsiteX5" fmla="*/ 12068007 w 12192001"/>
              <a:gd name="connsiteY5" fmla="*/ 4188307 h 6858000"/>
              <a:gd name="connsiteX6" fmla="*/ 12068007 w 12192001"/>
              <a:gd name="connsiteY6" fmla="*/ 123993 h 6858000"/>
              <a:gd name="connsiteX7" fmla="*/ 0 w 12192001"/>
              <a:gd name="connsiteY7" fmla="*/ 0 h 6858000"/>
              <a:gd name="connsiteX8" fmla="*/ 12192000 w 12192001"/>
              <a:gd name="connsiteY8" fmla="*/ 0 h 6858000"/>
              <a:gd name="connsiteX9" fmla="*/ 12192000 w 12192001"/>
              <a:gd name="connsiteY9" fmla="*/ 4167393 h 6858000"/>
              <a:gd name="connsiteX10" fmla="*/ 12192001 w 12192001"/>
              <a:gd name="connsiteY10" fmla="*/ 4167393 h 6858000"/>
              <a:gd name="connsiteX11" fmla="*/ 12192001 w 12192001"/>
              <a:gd name="connsiteY11" fmla="*/ 4799849 h 6858000"/>
              <a:gd name="connsiteX12" fmla="*/ 12192001 w 12192001"/>
              <a:gd name="connsiteY12" fmla="*/ 4950491 h 6858000"/>
              <a:gd name="connsiteX13" fmla="*/ 12192001 w 12192001"/>
              <a:gd name="connsiteY13" fmla="*/ 6858000 h 6858000"/>
              <a:gd name="connsiteX14" fmla="*/ 12192000 w 12192001"/>
              <a:gd name="connsiteY14" fmla="*/ 6858000 h 6858000"/>
              <a:gd name="connsiteX15" fmla="*/ 1 w 12192001"/>
              <a:gd name="connsiteY15" fmla="*/ 6858000 h 6858000"/>
              <a:gd name="connsiteX16" fmla="*/ 0 w 12192001"/>
              <a:gd name="connsiteY1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1" h="6858000">
                <a:moveTo>
                  <a:pt x="123993" y="123993"/>
                </a:moveTo>
                <a:lnTo>
                  <a:pt x="123993" y="3209760"/>
                </a:lnTo>
                <a:lnTo>
                  <a:pt x="634550" y="3239110"/>
                </a:lnTo>
                <a:cubicBezTo>
                  <a:pt x="2075869" y="3336071"/>
                  <a:pt x="3385009" y="3527056"/>
                  <a:pt x="4981292" y="3896515"/>
                </a:cubicBezTo>
                <a:cubicBezTo>
                  <a:pt x="8705260" y="4758425"/>
                  <a:pt x="10244424" y="4503819"/>
                  <a:pt x="11543532" y="4276704"/>
                </a:cubicBezTo>
                <a:lnTo>
                  <a:pt x="12068007" y="4188307"/>
                </a:lnTo>
                <a:lnTo>
                  <a:pt x="12068007" y="123993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4167393"/>
                </a:lnTo>
                <a:lnTo>
                  <a:pt x="12192001" y="4167393"/>
                </a:lnTo>
                <a:lnTo>
                  <a:pt x="12192001" y="4799849"/>
                </a:lnTo>
                <a:lnTo>
                  <a:pt x="12192001" y="4950491"/>
                </a:lnTo>
                <a:lnTo>
                  <a:pt x="12192001" y="6858000"/>
                </a:lnTo>
                <a:lnTo>
                  <a:pt x="12192000" y="6858000"/>
                </a:lnTo>
                <a:lnTo>
                  <a:pt x="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=""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94871" y="5603181"/>
            <a:ext cx="9144000" cy="341632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800" dirty="0">
                <a:solidFill>
                  <a:schemeClr val="accent2">
                    <a:lumMod val="50000"/>
                  </a:schemeClr>
                </a:solidFill>
                <a:latin typeface="+mn-lt"/>
              </a:defRPr>
            </a:lvl1pPr>
          </a:lstStyle>
          <a:p>
            <a:pPr marL="228600" lvl="0" indent="-228600" rtl="0"/>
            <a:r>
              <a:rPr lang="es-ES" noProof="0"/>
              <a:t>Subtítulo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94871" y="4901450"/>
            <a:ext cx="10607040" cy="70173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4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marL="0" lvl="0" rtl="0"/>
            <a:r>
              <a:rPr lang="es-ES" noProof="0"/>
              <a:t>Título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=""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435429" y="4726452"/>
            <a:ext cx="72571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s-E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16264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 2 con imag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posición de imagen 4">
            <a:extLst>
              <a:ext uri="{FF2B5EF4-FFF2-40B4-BE49-F238E27FC236}">
                <a16:creationId xmlns="" xmlns:a16="http://schemas.microsoft.com/office/drawing/2014/main" id="{D314F9CD-0693-4A94-A67A-F71413300A6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1999" cy="39624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800" dirty="0"/>
            </a:lvl1pPr>
          </a:lstStyle>
          <a:p>
            <a:pPr marL="228600" lvl="0" indent="-228600" algn="ctr" rtl="0"/>
            <a:r>
              <a:rPr lang="es-ES" noProof="0" dirty="0"/>
              <a:t>Insertar imagen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=""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94871" y="5603181"/>
            <a:ext cx="9144000" cy="341632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800" dirty="0">
                <a:solidFill>
                  <a:schemeClr val="accent3"/>
                </a:solidFill>
                <a:latin typeface="+mn-lt"/>
              </a:defRPr>
            </a:lvl1pPr>
          </a:lstStyle>
          <a:p>
            <a:pPr marL="228600" lvl="0" indent="-228600" rtl="0"/>
            <a:r>
              <a:rPr lang="es-ES" noProof="0"/>
              <a:t>Subtítulo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94871" y="4901450"/>
            <a:ext cx="10607040" cy="70173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4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marL="0" lvl="0" rtl="0"/>
            <a:r>
              <a:rPr lang="es-ES" noProof="0"/>
              <a:t>Título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=""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435429" y="4726452"/>
            <a:ext cx="72571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s-ES" dirty="0">
              <a:solidFill>
                <a:prstClr val="white"/>
              </a:solidFill>
            </a:endParaRPr>
          </a:p>
        </p:txBody>
      </p:sp>
      <p:sp>
        <p:nvSpPr>
          <p:cNvPr id="4" name="Rectángulo 3">
            <a:extLst>
              <a:ext uri="{FF2B5EF4-FFF2-40B4-BE49-F238E27FC236}">
                <a16:creationId xmlns="" xmlns:a16="http://schemas.microsoft.com/office/drawing/2014/main" id="{7B386286-CEE2-E94A-BBC0-0A3723EB14DE}"/>
              </a:ext>
            </a:extLst>
          </p:cNvPr>
          <p:cNvSpPr/>
          <p:nvPr userDrawn="1"/>
        </p:nvSpPr>
        <p:spPr>
          <a:xfrm>
            <a:off x="11008895" y="6220326"/>
            <a:ext cx="866273" cy="6376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49158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cabezado de sección con image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orma libre: Forma 11">
            <a:extLst>
              <a:ext uri="{FF2B5EF4-FFF2-40B4-BE49-F238E27FC236}">
                <a16:creationId xmlns="" xmlns:a16="http://schemas.microsoft.com/office/drawing/2014/main" id="{6D24BA90-E7BA-471E-AA13-3329EDCD80A2}"/>
              </a:ext>
            </a:extLst>
          </p:cNvPr>
          <p:cNvSpPr/>
          <p:nvPr userDrawn="1"/>
        </p:nvSpPr>
        <p:spPr>
          <a:xfrm flipV="1">
            <a:off x="-1" y="-3"/>
            <a:ext cx="12192001" cy="6858003"/>
          </a:xfrm>
          <a:custGeom>
            <a:avLst/>
            <a:gdLst>
              <a:gd name="connsiteX0" fmla="*/ 9171734 w 12192001"/>
              <a:gd name="connsiteY0" fmla="*/ 2269381 h 6858003"/>
              <a:gd name="connsiteX1" fmla="*/ 4981292 w 12192001"/>
              <a:gd name="connsiteY1" fmla="*/ 1670903 h 6858003"/>
              <a:gd name="connsiteX2" fmla="*/ 634550 w 12192001"/>
              <a:gd name="connsiteY2" fmla="*/ 1013497 h 6858003"/>
              <a:gd name="connsiteX3" fmla="*/ 123993 w 12192001"/>
              <a:gd name="connsiteY3" fmla="*/ 984148 h 6858003"/>
              <a:gd name="connsiteX4" fmla="*/ 123993 w 12192001"/>
              <a:gd name="connsiteY4" fmla="*/ 123993 h 6858003"/>
              <a:gd name="connsiteX5" fmla="*/ 12068007 w 12192001"/>
              <a:gd name="connsiteY5" fmla="*/ 123993 h 6858003"/>
              <a:gd name="connsiteX6" fmla="*/ 12068007 w 12192001"/>
              <a:gd name="connsiteY6" fmla="*/ 1962695 h 6858003"/>
              <a:gd name="connsiteX7" fmla="*/ 11543532 w 12192001"/>
              <a:gd name="connsiteY7" fmla="*/ 2051091 h 6858003"/>
              <a:gd name="connsiteX8" fmla="*/ 9171734 w 12192001"/>
              <a:gd name="connsiteY8" fmla="*/ 2269381 h 6858003"/>
              <a:gd name="connsiteX9" fmla="*/ 1 w 12192001"/>
              <a:gd name="connsiteY9" fmla="*/ 6858003 h 6858003"/>
              <a:gd name="connsiteX10" fmla="*/ 12192001 w 12192001"/>
              <a:gd name="connsiteY10" fmla="*/ 6858003 h 6858003"/>
              <a:gd name="connsiteX11" fmla="*/ 12192001 w 12192001"/>
              <a:gd name="connsiteY11" fmla="*/ 2724879 h 6858003"/>
              <a:gd name="connsiteX12" fmla="*/ 12192001 w 12192001"/>
              <a:gd name="connsiteY12" fmla="*/ 2477360 h 6858003"/>
              <a:gd name="connsiteX13" fmla="*/ 12192001 w 12192001"/>
              <a:gd name="connsiteY13" fmla="*/ 1941781 h 6858003"/>
              <a:gd name="connsiteX14" fmla="*/ 12192000 w 12192001"/>
              <a:gd name="connsiteY14" fmla="*/ 1941781 h 6858003"/>
              <a:gd name="connsiteX15" fmla="*/ 12192000 w 12192001"/>
              <a:gd name="connsiteY15" fmla="*/ 0 h 6858003"/>
              <a:gd name="connsiteX16" fmla="*/ 0 w 12192001"/>
              <a:gd name="connsiteY16" fmla="*/ 0 h 6858003"/>
              <a:gd name="connsiteX17" fmla="*/ 0 w 12192001"/>
              <a:gd name="connsiteY17" fmla="*/ 6858000 h 6858003"/>
              <a:gd name="connsiteX18" fmla="*/ 1 w 12192001"/>
              <a:gd name="connsiteY18" fmla="*/ 6858000 h 6858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92001" h="6858003">
                <a:moveTo>
                  <a:pt x="9171734" y="2269381"/>
                </a:moveTo>
                <a:cubicBezTo>
                  <a:pt x="8159059" y="2253684"/>
                  <a:pt x="6843276" y="2101858"/>
                  <a:pt x="4981292" y="1670903"/>
                </a:cubicBezTo>
                <a:cubicBezTo>
                  <a:pt x="3385010" y="1301444"/>
                  <a:pt x="2075869" y="1110459"/>
                  <a:pt x="634550" y="1013497"/>
                </a:cubicBezTo>
                <a:lnTo>
                  <a:pt x="123993" y="984148"/>
                </a:lnTo>
                <a:lnTo>
                  <a:pt x="123993" y="123993"/>
                </a:lnTo>
                <a:lnTo>
                  <a:pt x="12068007" y="123993"/>
                </a:lnTo>
                <a:lnTo>
                  <a:pt x="12068007" y="1962695"/>
                </a:lnTo>
                <a:lnTo>
                  <a:pt x="11543532" y="2051091"/>
                </a:lnTo>
                <a:cubicBezTo>
                  <a:pt x="10893978" y="2164649"/>
                  <a:pt x="10184410" y="2285079"/>
                  <a:pt x="9171734" y="2269381"/>
                </a:cubicBezTo>
                <a:close/>
                <a:moveTo>
                  <a:pt x="1" y="6858003"/>
                </a:moveTo>
                <a:lnTo>
                  <a:pt x="12192001" y="6858003"/>
                </a:lnTo>
                <a:lnTo>
                  <a:pt x="12192001" y="2724879"/>
                </a:lnTo>
                <a:lnTo>
                  <a:pt x="12192001" y="2477360"/>
                </a:lnTo>
                <a:lnTo>
                  <a:pt x="12192001" y="1941781"/>
                </a:lnTo>
                <a:lnTo>
                  <a:pt x="12192000" y="1941781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lnTo>
                  <a:pt x="1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s-ES" dirty="0">
              <a:solidFill>
                <a:prstClr val="white"/>
              </a:solidFill>
            </a:endParaRPr>
          </a:p>
        </p:txBody>
      </p:sp>
      <p:sp>
        <p:nvSpPr>
          <p:cNvPr id="11" name="Marcador de posición de imagen 10">
            <a:extLst>
              <a:ext uri="{FF2B5EF4-FFF2-40B4-BE49-F238E27FC236}">
                <a16:creationId xmlns="" xmlns:a16="http://schemas.microsoft.com/office/drawing/2014/main" id="{9467520A-F508-4AA5-BBCF-30AE2B312E0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23992" y="4587876"/>
            <a:ext cx="11944014" cy="2146775"/>
          </a:xfrm>
          <a:custGeom>
            <a:avLst/>
            <a:gdLst>
              <a:gd name="connsiteX0" fmla="*/ 9047741 w 11944014"/>
              <a:gd name="connsiteY0" fmla="*/ 1387 h 2146775"/>
              <a:gd name="connsiteX1" fmla="*/ 11419539 w 11944014"/>
              <a:gd name="connsiteY1" fmla="*/ 219677 h 2146775"/>
              <a:gd name="connsiteX2" fmla="*/ 11944014 w 11944014"/>
              <a:gd name="connsiteY2" fmla="*/ 308073 h 2146775"/>
              <a:gd name="connsiteX3" fmla="*/ 11944014 w 11944014"/>
              <a:gd name="connsiteY3" fmla="*/ 2146775 h 2146775"/>
              <a:gd name="connsiteX4" fmla="*/ 0 w 11944014"/>
              <a:gd name="connsiteY4" fmla="*/ 2146775 h 2146775"/>
              <a:gd name="connsiteX5" fmla="*/ 0 w 11944014"/>
              <a:gd name="connsiteY5" fmla="*/ 1286620 h 2146775"/>
              <a:gd name="connsiteX6" fmla="*/ 510557 w 11944014"/>
              <a:gd name="connsiteY6" fmla="*/ 1257271 h 2146775"/>
              <a:gd name="connsiteX7" fmla="*/ 4857299 w 11944014"/>
              <a:gd name="connsiteY7" fmla="*/ 599865 h 2146775"/>
              <a:gd name="connsiteX8" fmla="*/ 9047741 w 11944014"/>
              <a:gd name="connsiteY8" fmla="*/ 1387 h 21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944014" h="2146775">
                <a:moveTo>
                  <a:pt x="9047741" y="1387"/>
                </a:moveTo>
                <a:cubicBezTo>
                  <a:pt x="10060417" y="-14311"/>
                  <a:pt x="10769985" y="106119"/>
                  <a:pt x="11419539" y="219677"/>
                </a:cubicBezTo>
                <a:lnTo>
                  <a:pt x="11944014" y="308073"/>
                </a:lnTo>
                <a:lnTo>
                  <a:pt x="11944014" y="2146775"/>
                </a:lnTo>
                <a:lnTo>
                  <a:pt x="0" y="2146775"/>
                </a:lnTo>
                <a:lnTo>
                  <a:pt x="0" y="1286620"/>
                </a:lnTo>
                <a:lnTo>
                  <a:pt x="510557" y="1257271"/>
                </a:lnTo>
                <a:cubicBezTo>
                  <a:pt x="1951876" y="1160309"/>
                  <a:pt x="3261017" y="969324"/>
                  <a:pt x="4857299" y="599865"/>
                </a:cubicBezTo>
                <a:cubicBezTo>
                  <a:pt x="6719283" y="168910"/>
                  <a:pt x="8035066" y="17084"/>
                  <a:pt x="9047741" y="138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800" dirty="0"/>
            </a:lvl1pPr>
          </a:lstStyle>
          <a:p>
            <a:pPr marL="228600" lvl="0" indent="-228600" algn="ctr" rtl="0"/>
            <a:r>
              <a:rPr lang="es-ES" noProof="0" dirty="0"/>
              <a:t>Insertar imagen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6686" y="1611383"/>
            <a:ext cx="9666514" cy="746846"/>
          </a:xfrm>
        </p:spPr>
        <p:txBody>
          <a:bodyPr rtlCol="0" anchor="t">
            <a:noAutofit/>
          </a:bodyPr>
          <a:lstStyle>
            <a:lvl1pPr>
              <a:defRPr sz="4800" spc="-1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es-ES" noProof="0"/>
              <a:t>Encabezado de sección 1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96686" y="2464424"/>
            <a:ext cx="9666514" cy="2215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600">
                <a:solidFill>
                  <a:schemeClr val="accent3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/>
              <a:t>Subtítulo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=""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435429" y="1532049"/>
            <a:ext cx="72571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s-ES" dirty="0">
              <a:solidFill>
                <a:prstClr val="white"/>
              </a:solidFill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="" xmlns:a16="http://schemas.microsoft.com/office/drawing/2014/main" id="{80D3D7B7-CDD7-4664-B2D8-6F60FEAEAC45}"/>
              </a:ext>
            </a:extLst>
          </p:cNvPr>
          <p:cNvSpPr/>
          <p:nvPr userDrawn="1"/>
        </p:nvSpPr>
        <p:spPr>
          <a:xfrm>
            <a:off x="11360016" y="6369050"/>
            <a:ext cx="335909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9" name="Marcador de posición de número de diapositiva 5">
            <a:extLst>
              <a:ext uri="{FF2B5EF4-FFF2-40B4-BE49-F238E27FC236}">
                <a16:creationId xmlns="" xmlns:a16="http://schemas.microsoft.com/office/drawing/2014/main" id="{9E81145E-5F17-4CB6-9E17-ECF3BB38DE75}"/>
              </a:ext>
            </a:extLst>
          </p:cNvPr>
          <p:cNvSpPr txBox="1">
            <a:spLocks/>
          </p:cNvSpPr>
          <p:nvPr userDrawn="1"/>
        </p:nvSpPr>
        <p:spPr>
          <a:xfrm>
            <a:off x="11360016" y="6369050"/>
            <a:ext cx="335909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45720" rIns="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78048C4E-7BD1-46A5-B2F2-6AD408DAAD47}" type="slidenum">
              <a:rPr lang="es-ES" b="1" smtClean="0">
                <a:solidFill>
                  <a:prstClr val="white"/>
                </a:solidFill>
              </a:rPr>
              <a:pPr>
                <a:defRPr/>
              </a:pPr>
              <a:t>‹Nº›</a:t>
            </a:fld>
            <a:endParaRPr lang="es-ES" b="1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66834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cabezado de sección con image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posición de imagen 4">
            <a:extLst>
              <a:ext uri="{FF2B5EF4-FFF2-40B4-BE49-F238E27FC236}">
                <a16:creationId xmlns="" xmlns:a16="http://schemas.microsoft.com/office/drawing/2014/main" id="{A836EFBB-5449-47CB-96D6-CB08287F755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1999" cy="68580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800" dirty="0">
                <a:solidFill>
                  <a:schemeClr val="tx1"/>
                </a:solidFill>
              </a:defRPr>
            </a:lvl1pPr>
          </a:lstStyle>
          <a:p>
            <a:pPr marL="228600" lvl="0" indent="-228600" algn="ctr" rtl="0"/>
            <a:r>
              <a:rPr lang="es-ES" noProof="0" dirty="0"/>
              <a:t>Insertar imagen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6686" y="3860800"/>
            <a:ext cx="9666514" cy="1686720"/>
          </a:xfrm>
        </p:spPr>
        <p:txBody>
          <a:bodyPr rtlCol="0" anchor="b">
            <a:noAutofit/>
          </a:bodyPr>
          <a:lstStyle>
            <a:lvl1pPr>
              <a:defRPr sz="4800" spc="-15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Encabezado de sección 2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96686" y="5610170"/>
            <a:ext cx="9666514" cy="2215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/>
              <a:t>Subtítulo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="" xmlns:a16="http://schemas.microsoft.com/office/drawing/2014/main" id="{5B68A07C-35C9-40A7-8487-9EAD314C595A}"/>
              </a:ext>
            </a:extLst>
          </p:cNvPr>
          <p:cNvSpPr/>
          <p:nvPr userDrawn="1"/>
        </p:nvSpPr>
        <p:spPr>
          <a:xfrm>
            <a:off x="11360016" y="6369050"/>
            <a:ext cx="335909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9" name="Marcador de posición de número de diapositiva 5">
            <a:extLst>
              <a:ext uri="{FF2B5EF4-FFF2-40B4-BE49-F238E27FC236}">
                <a16:creationId xmlns="" xmlns:a16="http://schemas.microsoft.com/office/drawing/2014/main" id="{CE9143E8-1B27-4F08-9F20-BE30B14AC24E}"/>
              </a:ext>
            </a:extLst>
          </p:cNvPr>
          <p:cNvSpPr txBox="1">
            <a:spLocks/>
          </p:cNvSpPr>
          <p:nvPr userDrawn="1"/>
        </p:nvSpPr>
        <p:spPr>
          <a:xfrm>
            <a:off x="11360016" y="6369050"/>
            <a:ext cx="335909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45720" rIns="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78048C4E-7BD1-46A5-B2F2-6AD408DAAD47}" type="slidenum">
              <a:rPr lang="es-ES" b="1" smtClean="0">
                <a:solidFill>
                  <a:prstClr val="white"/>
                </a:solidFill>
              </a:rPr>
              <a:pPr>
                <a:defRPr/>
              </a:pPr>
              <a:t>‹Nº›</a:t>
            </a:fld>
            <a:endParaRPr lang="es-ES" b="1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31060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contenido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o 7">
            <a:extLst>
              <a:ext uri="{FF2B5EF4-FFF2-40B4-BE49-F238E27FC236}">
                <a16:creationId xmlns=""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2" y="0"/>
            <a:ext cx="12192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=""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446314" y="-1"/>
            <a:ext cx="118872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9" name="Rectángulo 8">
            <a:extLst>
              <a:ext uri="{FF2B5EF4-FFF2-40B4-BE49-F238E27FC236}">
                <a16:creationId xmlns=""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11360016" y="6369050"/>
            <a:ext cx="335909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12" name="Marcador de número de diapositiva 5">
            <a:extLst>
              <a:ext uri="{FF2B5EF4-FFF2-40B4-BE49-F238E27FC236}">
                <a16:creationId xmlns=""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11360016" y="6369050"/>
            <a:ext cx="335909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45720" rIns="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78048C4E-7BD1-46A5-B2F2-6AD408DAAD47}" type="slidenum">
              <a:rPr lang="es-ES" b="1" smtClean="0">
                <a:solidFill>
                  <a:prstClr val="white"/>
                </a:solidFill>
              </a:rPr>
              <a:pPr>
                <a:defRPr/>
              </a:pPr>
              <a:t>‹Nº›</a:t>
            </a:fld>
            <a:endParaRPr lang="es-ES" b="1" dirty="0">
              <a:solidFill>
                <a:prstClr val="white"/>
              </a:solidFill>
            </a:endParaRPr>
          </a:p>
        </p:txBody>
      </p:sp>
      <p:sp>
        <p:nvSpPr>
          <p:cNvPr id="4" name="Título 3">
            <a:extLst>
              <a:ext uri="{FF2B5EF4-FFF2-40B4-BE49-F238E27FC236}">
                <a16:creationId xmlns=""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10" name="Marcador de posición de contenido 2">
            <a:extLst>
              <a:ext uri="{FF2B5EF4-FFF2-40B4-BE49-F238E27FC236}">
                <a16:creationId xmlns="" xmlns:a16="http://schemas.microsoft.com/office/drawing/2014/main" id="{3B7F86AE-7774-0B40-8944-DF91C77B02F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46315" y="1463040"/>
            <a:ext cx="8030935" cy="4770098"/>
          </a:xfrm>
        </p:spPr>
        <p:txBody>
          <a:bodyPr rtlCol="0">
            <a:noAutofit/>
          </a:bodyPr>
          <a:lstStyle>
            <a:lvl1pPr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</p:txBody>
      </p:sp>
    </p:spTree>
    <p:extLst>
      <p:ext uri="{BB962C8B-B14F-4D97-AF65-F5344CB8AC3E}">
        <p14:creationId xmlns:p14="http://schemas.microsoft.com/office/powerpoint/2010/main" val="31661624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contenido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314" y="250916"/>
            <a:ext cx="11174186" cy="1089529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3600" spc="-60" dirty="0"/>
            </a:lvl1pPr>
          </a:lstStyle>
          <a:p>
            <a:pPr lvl="0"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posición de contenido 2">
            <a:extLst>
              <a:ext uri="{FF2B5EF4-FFF2-40B4-BE49-F238E27FC236}">
                <a16:creationId xmlns="" xmlns:a16="http://schemas.microsoft.com/office/drawing/2014/main" id="{72618346-1C0B-46DB-AAA6-71C865DE85F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46315" y="1463040"/>
            <a:ext cx="8030935" cy="4770098"/>
          </a:xfrm>
        </p:spPr>
        <p:txBody>
          <a:bodyPr rtlCol="0">
            <a:noAutofit/>
          </a:bodyPr>
          <a:lstStyle>
            <a:lvl1pPr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=""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446314" y="-1"/>
            <a:ext cx="118872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51040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=""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446314" y="-1"/>
            <a:ext cx="118872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3" name="Título 2">
            <a:extLst>
              <a:ext uri="{FF2B5EF4-FFF2-40B4-BE49-F238E27FC236}">
                <a16:creationId xmlns="" xmlns:a16="http://schemas.microsoft.com/office/drawing/2014/main" id="{05328109-BF43-024A-B25B-C69E4098CF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</p:spTree>
    <p:extLst>
      <p:ext uri="{BB962C8B-B14F-4D97-AF65-F5344CB8AC3E}">
        <p14:creationId xmlns:p14="http://schemas.microsoft.com/office/powerpoint/2010/main" val="9671422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ción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o 7">
            <a:extLst>
              <a:ext uri="{FF2B5EF4-FFF2-40B4-BE49-F238E27FC236}">
                <a16:creationId xmlns=""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2" y="0"/>
            <a:ext cx="12192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=""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446314" y="-1"/>
            <a:ext cx="118872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9" name="Rectángulo 8">
            <a:extLst>
              <a:ext uri="{FF2B5EF4-FFF2-40B4-BE49-F238E27FC236}">
                <a16:creationId xmlns=""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11360016" y="6369050"/>
            <a:ext cx="335909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12" name="Marcador de número de diapositiva 5">
            <a:extLst>
              <a:ext uri="{FF2B5EF4-FFF2-40B4-BE49-F238E27FC236}">
                <a16:creationId xmlns=""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11360016" y="6369050"/>
            <a:ext cx="335909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45720" rIns="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78048C4E-7BD1-46A5-B2F2-6AD408DAAD47}" type="slidenum">
              <a:rPr lang="es-ES" b="1" smtClean="0">
                <a:solidFill>
                  <a:prstClr val="white"/>
                </a:solidFill>
              </a:rPr>
              <a:pPr>
                <a:defRPr/>
              </a:pPr>
              <a:t>‹Nº›</a:t>
            </a:fld>
            <a:endParaRPr lang="es-ES" b="1" dirty="0">
              <a:solidFill>
                <a:prstClr val="white"/>
              </a:solidFill>
            </a:endParaRPr>
          </a:p>
        </p:txBody>
      </p:sp>
      <p:sp>
        <p:nvSpPr>
          <p:cNvPr id="4" name="Título 3">
            <a:extLst>
              <a:ext uri="{FF2B5EF4-FFF2-40B4-BE49-F238E27FC236}">
                <a16:creationId xmlns=""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16" name="Marcador de posición de texto 4">
            <a:extLst>
              <a:ext uri="{FF2B5EF4-FFF2-40B4-BE49-F238E27FC236}">
                <a16:creationId xmlns="" xmlns:a16="http://schemas.microsoft.com/office/drawing/2014/main" id="{1F05F3BA-65F5-4621-807B-C8B857D01CA9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438900" y="1463346"/>
            <a:ext cx="5181600" cy="487003"/>
          </a:xfrm>
        </p:spPr>
        <p:txBody>
          <a:bodyPr rtlCol="0" anchor="b">
            <a:normAutofit/>
          </a:bodyPr>
          <a:lstStyle>
            <a:lvl1pPr marL="0" indent="0">
              <a:buNone/>
              <a:defRPr sz="1600" b="1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18" name="Marcador de posición de contenido 5">
            <a:extLst>
              <a:ext uri="{FF2B5EF4-FFF2-40B4-BE49-F238E27FC236}">
                <a16:creationId xmlns="" xmlns:a16="http://schemas.microsoft.com/office/drawing/2014/main" id="{CDF89E18-CCB2-4D69-AB77-CAB656EC211C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438898" y="2149311"/>
            <a:ext cx="5181601" cy="4040352"/>
          </a:xfrm>
        </p:spPr>
        <p:txBody>
          <a:bodyPr rtlCol="0"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19" name="Marcador de posición de texto 2">
            <a:extLst>
              <a:ext uri="{FF2B5EF4-FFF2-40B4-BE49-F238E27FC236}">
                <a16:creationId xmlns="" xmlns:a16="http://schemas.microsoft.com/office/drawing/2014/main" id="{986F9159-693C-4325-939A-8C6869B2246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46314" y="1463346"/>
            <a:ext cx="5306787" cy="487003"/>
          </a:xfrm>
        </p:spPr>
        <p:txBody>
          <a:bodyPr rtlCol="0" anchor="b">
            <a:normAutofit/>
          </a:bodyPr>
          <a:lstStyle>
            <a:lvl1pPr marL="0" indent="0">
              <a:buNone/>
              <a:defRPr sz="1600" b="1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20" name="Marcador de posición de contenido 3">
            <a:extLst>
              <a:ext uri="{FF2B5EF4-FFF2-40B4-BE49-F238E27FC236}">
                <a16:creationId xmlns="" xmlns:a16="http://schemas.microsoft.com/office/drawing/2014/main" id="{BEA361C8-0231-48E8-965E-6BB6D606C9FC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46314" y="2149311"/>
            <a:ext cx="5306789" cy="4040352"/>
          </a:xfrm>
        </p:spPr>
        <p:txBody>
          <a:bodyPr rtlCol="0"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</p:spTree>
    <p:extLst>
      <p:ext uri="{BB962C8B-B14F-4D97-AF65-F5344CB8AC3E}">
        <p14:creationId xmlns:p14="http://schemas.microsoft.com/office/powerpoint/2010/main" val="37339097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ndo de comparació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=""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446314" y="-1"/>
            <a:ext cx="118872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9" name="Marcador de texto 8">
            <a:extLst>
              <a:ext uri="{FF2B5EF4-FFF2-40B4-BE49-F238E27FC236}">
                <a16:creationId xmlns=""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1500" y="1509626"/>
            <a:ext cx="4900386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600" b="1">
                <a:solidFill>
                  <a:schemeClr val="accent3"/>
                </a:solidFill>
                <a:latin typeface="+mn-lt"/>
              </a:defRPr>
            </a:lvl1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10" name="Marcador de texto 8">
            <a:extLst>
              <a:ext uri="{FF2B5EF4-FFF2-40B4-BE49-F238E27FC236}">
                <a16:creationId xmlns="" xmlns:a16="http://schemas.microsoft.com/office/drawing/2014/main" id="{3F93C618-7612-42AB-B890-45E85BD492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720114" y="1509626"/>
            <a:ext cx="4900386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600" b="1">
                <a:solidFill>
                  <a:schemeClr val="accent6"/>
                </a:solidFill>
                <a:latin typeface="+mn-lt"/>
              </a:defRPr>
            </a:lvl1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12" name="Marcador de texto 8">
            <a:extLst>
              <a:ext uri="{FF2B5EF4-FFF2-40B4-BE49-F238E27FC236}">
                <a16:creationId xmlns=""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71500" y="2156688"/>
            <a:ext cx="4900386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4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13" name="Marcador de texto 8">
            <a:extLst>
              <a:ext uri="{FF2B5EF4-FFF2-40B4-BE49-F238E27FC236}">
                <a16:creationId xmlns="" xmlns:a16="http://schemas.microsoft.com/office/drawing/2014/main" id="{464BC696-49A6-4328-BB42-5566BAC00F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720114" y="2156688"/>
            <a:ext cx="4900386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4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3" name="Título 2">
            <a:extLst>
              <a:ext uri="{FF2B5EF4-FFF2-40B4-BE49-F238E27FC236}">
                <a16:creationId xmlns="" xmlns:a16="http://schemas.microsoft.com/office/drawing/2014/main" id="{E0FB9F81-CC7F-5244-95A6-279BE4B51A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314" y="250916"/>
            <a:ext cx="11174186" cy="1089529"/>
          </a:xfrm>
        </p:spPr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</p:spTree>
    <p:extLst>
      <p:ext uri="{BB962C8B-B14F-4D97-AF65-F5344CB8AC3E}">
        <p14:creationId xmlns:p14="http://schemas.microsoft.com/office/powerpoint/2010/main" val="17665499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 +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314" y="250916"/>
            <a:ext cx="11174186" cy="1089529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3600" spc="-60" dirty="0"/>
            </a:lvl1pPr>
          </a:lstStyle>
          <a:p>
            <a:pPr lvl="0"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5" name="Marcador de posición de imagen 4">
            <a:extLst>
              <a:ext uri="{FF2B5EF4-FFF2-40B4-BE49-F238E27FC236}">
                <a16:creationId xmlns="" xmlns:a16="http://schemas.microsoft.com/office/drawing/2014/main" id="{92C6531E-FB8E-4000-B873-B745C681E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48876"/>
            <a:ext cx="12192000" cy="2119313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800"/>
            </a:lvl1pPr>
          </a:lstStyle>
          <a:p>
            <a:pPr marL="228600" lvl="0" indent="-228600" algn="ctr" rtl="0"/>
            <a:r>
              <a:rPr lang="es-ES" noProof="0" dirty="0"/>
              <a:t>Insertar imagen</a:t>
            </a:r>
          </a:p>
        </p:txBody>
      </p:sp>
      <p:sp>
        <p:nvSpPr>
          <p:cNvPr id="9" name="Marcador de texto 8">
            <a:extLst>
              <a:ext uri="{FF2B5EF4-FFF2-40B4-BE49-F238E27FC236}">
                <a16:creationId xmlns=""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35240" y="3802065"/>
            <a:ext cx="978408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600" b="1">
                <a:solidFill>
                  <a:schemeClr val="accent3"/>
                </a:solidFill>
                <a:latin typeface="+mn-lt"/>
              </a:defRPr>
            </a:lvl1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12" name="Marcador de texto 8">
            <a:extLst>
              <a:ext uri="{FF2B5EF4-FFF2-40B4-BE49-F238E27FC236}">
                <a16:creationId xmlns=""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35240" y="4294303"/>
            <a:ext cx="9784080" cy="1737360"/>
          </a:xfrm>
        </p:spPr>
        <p:txBody>
          <a:bodyPr rtlCol="0">
            <a:noAutofit/>
          </a:bodyPr>
          <a:lstStyle>
            <a:lvl1pPr marL="0" indent="0" algn="l">
              <a:buNone/>
              <a:defRPr sz="14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15" name="Rectángulo 14">
            <a:extLst>
              <a:ext uri="{FF2B5EF4-FFF2-40B4-BE49-F238E27FC236}">
                <a16:creationId xmlns="" xmlns:a16="http://schemas.microsoft.com/office/drawing/2014/main" id="{05951AB2-D568-4A7E-9408-FADC8BED4119}"/>
              </a:ext>
            </a:extLst>
          </p:cNvPr>
          <p:cNvSpPr/>
          <p:nvPr userDrawn="1"/>
        </p:nvSpPr>
        <p:spPr>
          <a:xfrm>
            <a:off x="446314" y="-1"/>
            <a:ext cx="118872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endParaRPr lang="es-E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07383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 + tres seccio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=""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446314" y="-1"/>
            <a:ext cx="118872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5" name="Marcador de posición de imagen 4">
            <a:extLst>
              <a:ext uri="{FF2B5EF4-FFF2-40B4-BE49-F238E27FC236}">
                <a16:creationId xmlns="" xmlns:a16="http://schemas.microsoft.com/office/drawing/2014/main" id="{92C6531E-FB8E-4000-B873-B745C681E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48876"/>
            <a:ext cx="12192000" cy="2119313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800"/>
            </a:lvl1pPr>
          </a:lstStyle>
          <a:p>
            <a:pPr marL="228600" lvl="0" indent="-228600" algn="ctr" rtl="0"/>
            <a:r>
              <a:rPr lang="es-ES" noProof="0" dirty="0"/>
              <a:t>Insertar imagen</a:t>
            </a:r>
          </a:p>
        </p:txBody>
      </p:sp>
      <p:sp>
        <p:nvSpPr>
          <p:cNvPr id="9" name="Marcador de texto 8">
            <a:extLst>
              <a:ext uri="{FF2B5EF4-FFF2-40B4-BE49-F238E27FC236}">
                <a16:creationId xmlns=""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35240" y="3802065"/>
            <a:ext cx="282076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600" b="1">
                <a:solidFill>
                  <a:schemeClr val="accent6"/>
                </a:solidFill>
                <a:latin typeface="+mn-lt"/>
              </a:defRPr>
            </a:lvl1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10" name="Marcador de texto 8">
            <a:extLst>
              <a:ext uri="{FF2B5EF4-FFF2-40B4-BE49-F238E27FC236}">
                <a16:creationId xmlns="" xmlns:a16="http://schemas.microsoft.com/office/drawing/2014/main" id="{3F93C618-7612-42AB-B890-45E85BD492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623026" y="3802065"/>
            <a:ext cx="282076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600" b="1">
                <a:solidFill>
                  <a:schemeClr val="accent3"/>
                </a:solidFill>
                <a:latin typeface="+mn-lt"/>
              </a:defRPr>
            </a:lvl1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11" name="Marcador de texto 8">
            <a:extLst>
              <a:ext uri="{FF2B5EF4-FFF2-40B4-BE49-F238E27FC236}">
                <a16:creationId xmlns="" xmlns:a16="http://schemas.microsoft.com/office/drawing/2014/main" id="{08664829-F6FB-4E31-BF5C-C895ADF2BA7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635999" y="3802065"/>
            <a:ext cx="282076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600" b="1">
                <a:solidFill>
                  <a:schemeClr val="accent5">
                    <a:lumMod val="7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12" name="Marcador de texto 8">
            <a:extLst>
              <a:ext uri="{FF2B5EF4-FFF2-40B4-BE49-F238E27FC236}">
                <a16:creationId xmlns=""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35240" y="4294303"/>
            <a:ext cx="282076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600"/>
              </a:spcAft>
              <a:buNone/>
              <a:defRPr sz="14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13" name="Marcador de texto 8">
            <a:extLst>
              <a:ext uri="{FF2B5EF4-FFF2-40B4-BE49-F238E27FC236}">
                <a16:creationId xmlns="" xmlns:a16="http://schemas.microsoft.com/office/drawing/2014/main" id="{464BC696-49A6-4328-BB42-5566BAC00F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623026" y="4294303"/>
            <a:ext cx="282076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600"/>
              </a:spcAft>
              <a:buNone/>
              <a:defRPr sz="14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14" name="Marcador de texto 8">
            <a:extLst>
              <a:ext uri="{FF2B5EF4-FFF2-40B4-BE49-F238E27FC236}">
                <a16:creationId xmlns="" xmlns:a16="http://schemas.microsoft.com/office/drawing/2014/main" id="{7E9E558E-F7EF-4347-AD3C-FDB2A9BCF61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635999" y="4294303"/>
            <a:ext cx="282076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600"/>
              </a:spcAft>
              <a:buNone/>
              <a:defRPr sz="14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3" name="Título 2">
            <a:extLst>
              <a:ext uri="{FF2B5EF4-FFF2-40B4-BE49-F238E27FC236}">
                <a16:creationId xmlns="" xmlns:a16="http://schemas.microsoft.com/office/drawing/2014/main" id="{B9AD2AC4-32E8-BC46-848C-BEA37118C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</p:spTree>
    <p:extLst>
      <p:ext uri="{BB962C8B-B14F-4D97-AF65-F5344CB8AC3E}">
        <p14:creationId xmlns:p14="http://schemas.microsoft.com/office/powerpoint/2010/main" val="35969224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 de media página +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Marcador de posición de imagen 4">
            <a:extLst>
              <a:ext uri="{FF2B5EF4-FFF2-40B4-BE49-F238E27FC236}">
                <a16:creationId xmlns="" xmlns:a16="http://schemas.microsoft.com/office/drawing/2014/main" id="{679784BB-7CDD-484B-8F47-9CF1D79993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299200" y="0"/>
            <a:ext cx="5892800" cy="68580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800"/>
            </a:lvl1pPr>
          </a:lstStyle>
          <a:p>
            <a:pPr marL="228600" lvl="0" indent="-228600" algn="ctr" rtl="0"/>
            <a:r>
              <a:rPr lang="es-ES" noProof="0" dirty="0"/>
              <a:t>Insertar imagen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6314" y="244477"/>
            <a:ext cx="5170715" cy="1588127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3600" spc="-60" dirty="0"/>
            </a:lvl1pPr>
          </a:lstStyle>
          <a:p>
            <a:pPr lvl="0" rtl="0"/>
            <a:r>
              <a:rPr lang="es-ES" noProof="0"/>
              <a:t>Haga clic para editar el estilo de título del patrón</a:t>
            </a:r>
          </a:p>
        </p:txBody>
      </p:sp>
      <p:sp>
        <p:nvSpPr>
          <p:cNvPr id="9" name="Marcador de texto 8">
            <a:extLst>
              <a:ext uri="{FF2B5EF4-FFF2-40B4-BE49-F238E27FC236}">
                <a16:creationId xmlns=""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1499" y="2061165"/>
            <a:ext cx="5045529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600" b="1">
                <a:solidFill>
                  <a:schemeClr val="accent3"/>
                </a:solidFill>
                <a:latin typeface="+mn-lt"/>
              </a:defRPr>
            </a:lvl1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12" name="Marcador de texto 8">
            <a:extLst>
              <a:ext uri="{FF2B5EF4-FFF2-40B4-BE49-F238E27FC236}">
                <a16:creationId xmlns=""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71499" y="2708227"/>
            <a:ext cx="5045529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4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=""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446314" y="-1"/>
            <a:ext cx="118872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="" xmlns:a16="http://schemas.microsoft.com/office/drawing/2014/main" id="{1E6A75B6-7B4E-496F-A846-0FFBB6E1D164}"/>
              </a:ext>
            </a:extLst>
          </p:cNvPr>
          <p:cNvSpPr/>
          <p:nvPr userDrawn="1"/>
        </p:nvSpPr>
        <p:spPr>
          <a:xfrm>
            <a:off x="11360016" y="6369050"/>
            <a:ext cx="335909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10" name="Marcador de posición de número de diapositiva 5">
            <a:extLst>
              <a:ext uri="{FF2B5EF4-FFF2-40B4-BE49-F238E27FC236}">
                <a16:creationId xmlns="" xmlns:a16="http://schemas.microsoft.com/office/drawing/2014/main" id="{7648ACB4-9C22-4636-800F-578055A5BC10}"/>
              </a:ext>
            </a:extLst>
          </p:cNvPr>
          <p:cNvSpPr txBox="1">
            <a:spLocks/>
          </p:cNvSpPr>
          <p:nvPr userDrawn="1"/>
        </p:nvSpPr>
        <p:spPr>
          <a:xfrm>
            <a:off x="11360016" y="6369050"/>
            <a:ext cx="335909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45720" rIns="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78048C4E-7BD1-46A5-B2F2-6AD408DAAD47}" type="slidenum">
              <a:rPr lang="es-ES" b="1" smtClean="0">
                <a:solidFill>
                  <a:prstClr val="white"/>
                </a:solidFill>
              </a:rPr>
              <a:pPr>
                <a:defRPr/>
              </a:pPr>
              <a:t>‹Nº›</a:t>
            </a:fld>
            <a:endParaRPr lang="es-ES" b="1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05866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agrama de flujo: Documento 3">
            <a:extLst>
              <a:ext uri="{FF2B5EF4-FFF2-40B4-BE49-F238E27FC236}">
                <a16:creationId xmlns="" xmlns:a16="http://schemas.microsoft.com/office/drawing/2014/main" id="{D5C833BC-89A8-4D28-9D63-F45F14D694BF}"/>
              </a:ext>
            </a:extLst>
          </p:cNvPr>
          <p:cNvSpPr/>
          <p:nvPr userDrawn="1"/>
        </p:nvSpPr>
        <p:spPr>
          <a:xfrm flipH="1">
            <a:off x="123987" y="124955"/>
            <a:ext cx="11953415" cy="4408002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17 w 21617"/>
              <a:gd name="connsiteY0" fmla="*/ 0 h 23765"/>
              <a:gd name="connsiteX1" fmla="*/ 21617 w 21617"/>
              <a:gd name="connsiteY1" fmla="*/ 0 h 23765"/>
              <a:gd name="connsiteX2" fmla="*/ 21617 w 21617"/>
              <a:gd name="connsiteY2" fmla="*/ 17322 h 23765"/>
              <a:gd name="connsiteX3" fmla="*/ 0 w 21617"/>
              <a:gd name="connsiteY3" fmla="*/ 22875 h 23765"/>
              <a:gd name="connsiteX4" fmla="*/ 17 w 21617"/>
              <a:gd name="connsiteY4" fmla="*/ 0 h 23765"/>
              <a:gd name="connsiteX0" fmla="*/ 17 w 21617"/>
              <a:gd name="connsiteY0" fmla="*/ 0 h 24368"/>
              <a:gd name="connsiteX1" fmla="*/ 21617 w 21617"/>
              <a:gd name="connsiteY1" fmla="*/ 0 h 24368"/>
              <a:gd name="connsiteX2" fmla="*/ 21617 w 21617"/>
              <a:gd name="connsiteY2" fmla="*/ 17322 h 24368"/>
              <a:gd name="connsiteX3" fmla="*/ 0 w 21617"/>
              <a:gd name="connsiteY3" fmla="*/ 22875 h 24368"/>
              <a:gd name="connsiteX4" fmla="*/ 17 w 21617"/>
              <a:gd name="connsiteY4" fmla="*/ 0 h 24368"/>
              <a:gd name="connsiteX0" fmla="*/ 17 w 21617"/>
              <a:gd name="connsiteY0" fmla="*/ 0 h 24514"/>
              <a:gd name="connsiteX1" fmla="*/ 21617 w 21617"/>
              <a:gd name="connsiteY1" fmla="*/ 0 h 24514"/>
              <a:gd name="connsiteX2" fmla="*/ 21617 w 21617"/>
              <a:gd name="connsiteY2" fmla="*/ 17322 h 24514"/>
              <a:gd name="connsiteX3" fmla="*/ 0 w 21617"/>
              <a:gd name="connsiteY3" fmla="*/ 22875 h 24514"/>
              <a:gd name="connsiteX4" fmla="*/ 17 w 21617"/>
              <a:gd name="connsiteY4" fmla="*/ 0 h 24514"/>
              <a:gd name="connsiteX0" fmla="*/ 17 w 21617"/>
              <a:gd name="connsiteY0" fmla="*/ 0 h 24569"/>
              <a:gd name="connsiteX1" fmla="*/ 21617 w 21617"/>
              <a:gd name="connsiteY1" fmla="*/ 0 h 24569"/>
              <a:gd name="connsiteX2" fmla="*/ 21617 w 21617"/>
              <a:gd name="connsiteY2" fmla="*/ 17322 h 24569"/>
              <a:gd name="connsiteX3" fmla="*/ 0 w 21617"/>
              <a:gd name="connsiteY3" fmla="*/ 22875 h 24569"/>
              <a:gd name="connsiteX4" fmla="*/ 17 w 21617"/>
              <a:gd name="connsiteY4" fmla="*/ 0 h 24569"/>
              <a:gd name="connsiteX0" fmla="*/ 17 w 21617"/>
              <a:gd name="connsiteY0" fmla="*/ 0 h 24698"/>
              <a:gd name="connsiteX1" fmla="*/ 21617 w 21617"/>
              <a:gd name="connsiteY1" fmla="*/ 0 h 24698"/>
              <a:gd name="connsiteX2" fmla="*/ 21617 w 21617"/>
              <a:gd name="connsiteY2" fmla="*/ 17322 h 24698"/>
              <a:gd name="connsiteX3" fmla="*/ 0 w 21617"/>
              <a:gd name="connsiteY3" fmla="*/ 22875 h 24698"/>
              <a:gd name="connsiteX4" fmla="*/ 17 w 21617"/>
              <a:gd name="connsiteY4" fmla="*/ 0 h 24698"/>
              <a:gd name="connsiteX0" fmla="*/ 17 w 21617"/>
              <a:gd name="connsiteY0" fmla="*/ 0 h 24785"/>
              <a:gd name="connsiteX1" fmla="*/ 21617 w 21617"/>
              <a:gd name="connsiteY1" fmla="*/ 0 h 24785"/>
              <a:gd name="connsiteX2" fmla="*/ 21617 w 21617"/>
              <a:gd name="connsiteY2" fmla="*/ 17322 h 24785"/>
              <a:gd name="connsiteX3" fmla="*/ 0 w 21617"/>
              <a:gd name="connsiteY3" fmla="*/ 22875 h 24785"/>
              <a:gd name="connsiteX4" fmla="*/ 17 w 21617"/>
              <a:gd name="connsiteY4" fmla="*/ 0 h 24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17" h="24785">
                <a:moveTo>
                  <a:pt x="17" y="0"/>
                </a:moveTo>
                <a:lnTo>
                  <a:pt x="21617" y="0"/>
                </a:lnTo>
                <a:lnTo>
                  <a:pt x="21617" y="17322"/>
                </a:lnTo>
                <a:cubicBezTo>
                  <a:pt x="10919" y="19230"/>
                  <a:pt x="10221" y="28798"/>
                  <a:pt x="0" y="22875"/>
                </a:cubicBezTo>
                <a:cubicBezTo>
                  <a:pt x="6" y="15250"/>
                  <a:pt x="11" y="7625"/>
                  <a:pt x="1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=""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94871" y="5603181"/>
            <a:ext cx="9144000" cy="341632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800" dirty="0">
                <a:solidFill>
                  <a:schemeClr val="accent2">
                    <a:lumMod val="50000"/>
                  </a:schemeClr>
                </a:solidFill>
                <a:latin typeface="+mn-lt"/>
              </a:defRPr>
            </a:lvl1pPr>
          </a:lstStyle>
          <a:p>
            <a:pPr marL="228600" lvl="0" indent="-228600" rtl="0"/>
            <a:r>
              <a:rPr lang="es-ES" noProof="0"/>
              <a:t>Subtítulo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94871" y="4901450"/>
            <a:ext cx="10607040" cy="70173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4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marL="0" lvl="0" rtl="0"/>
            <a:r>
              <a:rPr lang="es-ES" noProof="0"/>
              <a:t>Título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=""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435429" y="4726452"/>
            <a:ext cx="72571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s-E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21873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Diagrama de flujo: Documento 3">
            <a:extLst>
              <a:ext uri="{FF2B5EF4-FFF2-40B4-BE49-F238E27FC236}">
                <a16:creationId xmlns="" xmlns:a16="http://schemas.microsoft.com/office/drawing/2014/main" id="{7F75D8AF-79DE-4E2B-A15F-8EC66948BC31}"/>
              </a:ext>
            </a:extLst>
          </p:cNvPr>
          <p:cNvSpPr/>
          <p:nvPr userDrawn="1"/>
        </p:nvSpPr>
        <p:spPr>
          <a:xfrm flipH="1" flipV="1">
            <a:off x="0" y="6041985"/>
            <a:ext cx="12191999" cy="819507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17 w 21617"/>
              <a:gd name="connsiteY0" fmla="*/ 0 h 23765"/>
              <a:gd name="connsiteX1" fmla="*/ 21617 w 21617"/>
              <a:gd name="connsiteY1" fmla="*/ 0 h 23765"/>
              <a:gd name="connsiteX2" fmla="*/ 21617 w 21617"/>
              <a:gd name="connsiteY2" fmla="*/ 17322 h 23765"/>
              <a:gd name="connsiteX3" fmla="*/ 0 w 21617"/>
              <a:gd name="connsiteY3" fmla="*/ 22875 h 23765"/>
              <a:gd name="connsiteX4" fmla="*/ 17 w 21617"/>
              <a:gd name="connsiteY4" fmla="*/ 0 h 23765"/>
              <a:gd name="connsiteX0" fmla="*/ 17 w 21617"/>
              <a:gd name="connsiteY0" fmla="*/ 0 h 24368"/>
              <a:gd name="connsiteX1" fmla="*/ 21617 w 21617"/>
              <a:gd name="connsiteY1" fmla="*/ 0 h 24368"/>
              <a:gd name="connsiteX2" fmla="*/ 21617 w 21617"/>
              <a:gd name="connsiteY2" fmla="*/ 17322 h 24368"/>
              <a:gd name="connsiteX3" fmla="*/ 0 w 21617"/>
              <a:gd name="connsiteY3" fmla="*/ 22875 h 24368"/>
              <a:gd name="connsiteX4" fmla="*/ 17 w 21617"/>
              <a:gd name="connsiteY4" fmla="*/ 0 h 24368"/>
              <a:gd name="connsiteX0" fmla="*/ 17 w 21617"/>
              <a:gd name="connsiteY0" fmla="*/ 0 h 24514"/>
              <a:gd name="connsiteX1" fmla="*/ 21617 w 21617"/>
              <a:gd name="connsiteY1" fmla="*/ 0 h 24514"/>
              <a:gd name="connsiteX2" fmla="*/ 21617 w 21617"/>
              <a:gd name="connsiteY2" fmla="*/ 17322 h 24514"/>
              <a:gd name="connsiteX3" fmla="*/ 0 w 21617"/>
              <a:gd name="connsiteY3" fmla="*/ 22875 h 24514"/>
              <a:gd name="connsiteX4" fmla="*/ 17 w 21617"/>
              <a:gd name="connsiteY4" fmla="*/ 0 h 24514"/>
              <a:gd name="connsiteX0" fmla="*/ 17 w 21617"/>
              <a:gd name="connsiteY0" fmla="*/ 0 h 24569"/>
              <a:gd name="connsiteX1" fmla="*/ 21617 w 21617"/>
              <a:gd name="connsiteY1" fmla="*/ 0 h 24569"/>
              <a:gd name="connsiteX2" fmla="*/ 21617 w 21617"/>
              <a:gd name="connsiteY2" fmla="*/ 17322 h 24569"/>
              <a:gd name="connsiteX3" fmla="*/ 0 w 21617"/>
              <a:gd name="connsiteY3" fmla="*/ 22875 h 24569"/>
              <a:gd name="connsiteX4" fmla="*/ 17 w 21617"/>
              <a:gd name="connsiteY4" fmla="*/ 0 h 24569"/>
              <a:gd name="connsiteX0" fmla="*/ 17 w 21617"/>
              <a:gd name="connsiteY0" fmla="*/ 0 h 24698"/>
              <a:gd name="connsiteX1" fmla="*/ 21617 w 21617"/>
              <a:gd name="connsiteY1" fmla="*/ 0 h 24698"/>
              <a:gd name="connsiteX2" fmla="*/ 21617 w 21617"/>
              <a:gd name="connsiteY2" fmla="*/ 17322 h 24698"/>
              <a:gd name="connsiteX3" fmla="*/ 0 w 21617"/>
              <a:gd name="connsiteY3" fmla="*/ 22875 h 24698"/>
              <a:gd name="connsiteX4" fmla="*/ 17 w 21617"/>
              <a:gd name="connsiteY4" fmla="*/ 0 h 24698"/>
              <a:gd name="connsiteX0" fmla="*/ 17 w 21617"/>
              <a:gd name="connsiteY0" fmla="*/ 0 h 24785"/>
              <a:gd name="connsiteX1" fmla="*/ 21617 w 21617"/>
              <a:gd name="connsiteY1" fmla="*/ 0 h 24785"/>
              <a:gd name="connsiteX2" fmla="*/ 21617 w 21617"/>
              <a:gd name="connsiteY2" fmla="*/ 17322 h 24785"/>
              <a:gd name="connsiteX3" fmla="*/ 0 w 21617"/>
              <a:gd name="connsiteY3" fmla="*/ 22875 h 24785"/>
              <a:gd name="connsiteX4" fmla="*/ 17 w 21617"/>
              <a:gd name="connsiteY4" fmla="*/ 0 h 24785"/>
              <a:gd name="connsiteX0" fmla="*/ 34 w 21634"/>
              <a:gd name="connsiteY0" fmla="*/ 0 h 36778"/>
              <a:gd name="connsiteX1" fmla="*/ 21634 w 21634"/>
              <a:gd name="connsiteY1" fmla="*/ 0 h 36778"/>
              <a:gd name="connsiteX2" fmla="*/ 21634 w 21634"/>
              <a:gd name="connsiteY2" fmla="*/ 17322 h 36778"/>
              <a:gd name="connsiteX3" fmla="*/ 0 w 21634"/>
              <a:gd name="connsiteY3" fmla="*/ 35787 h 36778"/>
              <a:gd name="connsiteX4" fmla="*/ 34 w 21634"/>
              <a:gd name="connsiteY4" fmla="*/ 0 h 36778"/>
              <a:gd name="connsiteX0" fmla="*/ 34 w 21634"/>
              <a:gd name="connsiteY0" fmla="*/ 0 h 41874"/>
              <a:gd name="connsiteX1" fmla="*/ 21634 w 21634"/>
              <a:gd name="connsiteY1" fmla="*/ 0 h 41874"/>
              <a:gd name="connsiteX2" fmla="*/ 21634 w 21634"/>
              <a:gd name="connsiteY2" fmla="*/ 17322 h 41874"/>
              <a:gd name="connsiteX3" fmla="*/ 0 w 21634"/>
              <a:gd name="connsiteY3" fmla="*/ 35787 h 41874"/>
              <a:gd name="connsiteX4" fmla="*/ 34 w 21634"/>
              <a:gd name="connsiteY4" fmla="*/ 0 h 41874"/>
              <a:gd name="connsiteX0" fmla="*/ 34 w 21634"/>
              <a:gd name="connsiteY0" fmla="*/ 0 h 42123"/>
              <a:gd name="connsiteX1" fmla="*/ 21634 w 21634"/>
              <a:gd name="connsiteY1" fmla="*/ 0 h 42123"/>
              <a:gd name="connsiteX2" fmla="*/ 21634 w 21634"/>
              <a:gd name="connsiteY2" fmla="*/ 17322 h 42123"/>
              <a:gd name="connsiteX3" fmla="*/ 0 w 21634"/>
              <a:gd name="connsiteY3" fmla="*/ 35787 h 42123"/>
              <a:gd name="connsiteX4" fmla="*/ 34 w 21634"/>
              <a:gd name="connsiteY4" fmla="*/ 0 h 42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34" h="42123">
                <a:moveTo>
                  <a:pt x="34" y="0"/>
                </a:moveTo>
                <a:lnTo>
                  <a:pt x="21634" y="0"/>
                </a:lnTo>
                <a:lnTo>
                  <a:pt x="21634" y="17322"/>
                </a:lnTo>
                <a:cubicBezTo>
                  <a:pt x="10970" y="21444"/>
                  <a:pt x="9198" y="56098"/>
                  <a:pt x="0" y="35787"/>
                </a:cubicBezTo>
                <a:cubicBezTo>
                  <a:pt x="6" y="28162"/>
                  <a:pt x="28" y="7625"/>
                  <a:pt x="34" y="0"/>
                </a:cubicBezTo>
                <a:close/>
              </a:path>
            </a:pathLst>
          </a:cu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6686" y="1611383"/>
            <a:ext cx="9666514" cy="746846"/>
          </a:xfrm>
        </p:spPr>
        <p:txBody>
          <a:bodyPr rtlCol="0" anchor="t">
            <a:noAutofit/>
          </a:bodyPr>
          <a:lstStyle>
            <a:lvl1pPr>
              <a:defRPr sz="4800" spc="-1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es-ES" noProof="0" dirty="0"/>
              <a:t>Encabezado de sección 1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96686" y="2464424"/>
            <a:ext cx="9666514" cy="2215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600">
                <a:solidFill>
                  <a:schemeClr val="accent3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/>
              <a:t>Subtítulo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=""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435429" y="1532049"/>
            <a:ext cx="72571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s-ES" dirty="0">
              <a:solidFill>
                <a:prstClr val="white"/>
              </a:solidFill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="" xmlns:a16="http://schemas.microsoft.com/office/drawing/2014/main" id="{80D3D7B7-CDD7-4664-B2D8-6F60FEAEAC45}"/>
              </a:ext>
            </a:extLst>
          </p:cNvPr>
          <p:cNvSpPr/>
          <p:nvPr userDrawn="1"/>
        </p:nvSpPr>
        <p:spPr>
          <a:xfrm>
            <a:off x="11360016" y="6369050"/>
            <a:ext cx="335909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9" name="Marcador de posición de número de diapositiva 5">
            <a:extLst>
              <a:ext uri="{FF2B5EF4-FFF2-40B4-BE49-F238E27FC236}">
                <a16:creationId xmlns="" xmlns:a16="http://schemas.microsoft.com/office/drawing/2014/main" id="{9E81145E-5F17-4CB6-9E17-ECF3BB38DE75}"/>
              </a:ext>
            </a:extLst>
          </p:cNvPr>
          <p:cNvSpPr txBox="1">
            <a:spLocks/>
          </p:cNvSpPr>
          <p:nvPr userDrawn="1"/>
        </p:nvSpPr>
        <p:spPr>
          <a:xfrm>
            <a:off x="11360016" y="6369050"/>
            <a:ext cx="335909" cy="3651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lIns="0" tIns="45720" rIns="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78048C4E-7BD1-46A5-B2F2-6AD408DAAD47}" type="slidenum">
              <a:rPr lang="es-ES" b="1" smtClean="0">
                <a:solidFill>
                  <a:prstClr val="black"/>
                </a:solidFill>
              </a:rPr>
              <a:pPr>
                <a:defRPr/>
              </a:pPr>
              <a:t>‹Nº›</a:t>
            </a:fld>
            <a:endParaRPr lang="es-ES" b="1" dirty="0">
              <a:solidFill>
                <a:prstClr val="black"/>
              </a:solidFill>
            </a:endParaRPr>
          </a:p>
        </p:txBody>
      </p:sp>
      <p:grpSp>
        <p:nvGrpSpPr>
          <p:cNvPr id="10" name="9 Grupo"/>
          <p:cNvGrpSpPr/>
          <p:nvPr userDrawn="1"/>
        </p:nvGrpSpPr>
        <p:grpSpPr>
          <a:xfrm>
            <a:off x="9651005" y="175992"/>
            <a:ext cx="2044920" cy="543987"/>
            <a:chOff x="9096712" y="6148528"/>
            <a:chExt cx="2044920" cy="543987"/>
          </a:xfrm>
        </p:grpSpPr>
        <p:pic>
          <p:nvPicPr>
            <p:cNvPr id="11" name="Picture 2" descr="Resultado de imagen de idermeta&quot;">
              <a:extLst>
                <a:ext uri="{FF2B5EF4-FFF2-40B4-BE49-F238E27FC236}">
                  <a16:creationId xmlns="" xmlns:a16="http://schemas.microsoft.com/office/drawing/2014/main" id="{9A40EB81-2996-4364-BB4E-0B7DC4CC1ABD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96712" y="6148528"/>
              <a:ext cx="949239" cy="5439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Imagen 20">
              <a:extLst>
                <a:ext uri="{FF2B5EF4-FFF2-40B4-BE49-F238E27FC236}">
                  <a16:creationId xmlns="" xmlns:a16="http://schemas.microsoft.com/office/drawing/2014/main" id="{AEC2A0CD-6068-423A-B990-3C92C6D4CFCA}"/>
                </a:ext>
              </a:extLst>
            </p:cNvPr>
            <p:cNvPicPr/>
            <p:nvPr userDrawn="1"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30" t="14962" b="11809"/>
            <a:stretch/>
          </p:blipFill>
          <p:spPr>
            <a:xfrm>
              <a:off x="10102780" y="6148528"/>
              <a:ext cx="1038852" cy="53525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427375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s objetos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o 7">
            <a:extLst>
              <a:ext uri="{FF2B5EF4-FFF2-40B4-BE49-F238E27FC236}">
                <a16:creationId xmlns=""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2" y="0"/>
            <a:ext cx="12192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=""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446314" y="-1"/>
            <a:ext cx="118872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9" name="Rectángulo 8">
            <a:extLst>
              <a:ext uri="{FF2B5EF4-FFF2-40B4-BE49-F238E27FC236}">
                <a16:creationId xmlns=""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11360016" y="6369050"/>
            <a:ext cx="335909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12" name="Marcador de número de diapositiva 5">
            <a:extLst>
              <a:ext uri="{FF2B5EF4-FFF2-40B4-BE49-F238E27FC236}">
                <a16:creationId xmlns=""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11360016" y="6369050"/>
            <a:ext cx="335909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45720" rIns="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78048C4E-7BD1-46A5-B2F2-6AD408DAAD47}" type="slidenum">
              <a:rPr lang="es-ES" b="1" smtClean="0">
                <a:solidFill>
                  <a:prstClr val="white"/>
                </a:solidFill>
              </a:rPr>
              <a:pPr>
                <a:defRPr/>
              </a:pPr>
              <a:t>‹Nº›</a:t>
            </a:fld>
            <a:endParaRPr lang="es-ES" b="1" dirty="0">
              <a:solidFill>
                <a:prstClr val="white"/>
              </a:solidFill>
            </a:endParaRPr>
          </a:p>
        </p:txBody>
      </p:sp>
      <p:sp>
        <p:nvSpPr>
          <p:cNvPr id="4" name="Título 3">
            <a:extLst>
              <a:ext uri="{FF2B5EF4-FFF2-40B4-BE49-F238E27FC236}">
                <a16:creationId xmlns=""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11" name="Marcador de posición de contenido 2">
            <a:extLst>
              <a:ext uri="{FF2B5EF4-FFF2-40B4-BE49-F238E27FC236}">
                <a16:creationId xmlns="" xmlns:a16="http://schemas.microsoft.com/office/drawing/2014/main" id="{758E3AAF-44AA-41E0-AE18-8B461598AD07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46314" y="1825625"/>
            <a:ext cx="5306787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13" name="Marcador de posición de contenido 3">
            <a:extLst>
              <a:ext uri="{FF2B5EF4-FFF2-40B4-BE49-F238E27FC236}">
                <a16:creationId xmlns="" xmlns:a16="http://schemas.microsoft.com/office/drawing/2014/main" id="{FC1B8B60-5429-4EF9-93D0-2CCCF562B916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438900" y="1825625"/>
            <a:ext cx="5181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</p:spTree>
    <p:extLst>
      <p:ext uri="{BB962C8B-B14F-4D97-AF65-F5344CB8AC3E}">
        <p14:creationId xmlns:p14="http://schemas.microsoft.com/office/powerpoint/2010/main" val="37186097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 con título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o 7">
            <a:extLst>
              <a:ext uri="{FF2B5EF4-FFF2-40B4-BE49-F238E27FC236}">
                <a16:creationId xmlns=""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2" y="0"/>
            <a:ext cx="12192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=""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446314" y="-1"/>
            <a:ext cx="118872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9" name="Rectángulo 8">
            <a:extLst>
              <a:ext uri="{FF2B5EF4-FFF2-40B4-BE49-F238E27FC236}">
                <a16:creationId xmlns=""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11360016" y="6369050"/>
            <a:ext cx="335909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12" name="Marcador de número de diapositiva 5">
            <a:extLst>
              <a:ext uri="{FF2B5EF4-FFF2-40B4-BE49-F238E27FC236}">
                <a16:creationId xmlns=""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11360016" y="6369050"/>
            <a:ext cx="335909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45720" rIns="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78048C4E-7BD1-46A5-B2F2-6AD408DAAD47}" type="slidenum">
              <a:rPr lang="es-ES" b="1" smtClean="0">
                <a:solidFill>
                  <a:prstClr val="white"/>
                </a:solidFill>
              </a:rPr>
              <a:pPr>
                <a:defRPr/>
              </a:pPr>
              <a:t>‹Nº›</a:t>
            </a:fld>
            <a:endParaRPr lang="es-ES" b="1" dirty="0">
              <a:solidFill>
                <a:prstClr val="white"/>
              </a:solidFill>
            </a:endParaRPr>
          </a:p>
        </p:txBody>
      </p:sp>
      <p:sp>
        <p:nvSpPr>
          <p:cNvPr id="4" name="Título 3">
            <a:extLst>
              <a:ext uri="{FF2B5EF4-FFF2-40B4-BE49-F238E27FC236}">
                <a16:creationId xmlns=""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235445"/>
            <a:ext cx="3932237" cy="2086725"/>
          </a:xfrm>
        </p:spPr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15" name="Marcador de posición de texto 3">
            <a:extLst>
              <a:ext uri="{FF2B5EF4-FFF2-40B4-BE49-F238E27FC236}">
                <a16:creationId xmlns="" xmlns:a16="http://schemas.microsoft.com/office/drawing/2014/main" id="{9B6692B7-0F8A-4381-96B4-5F358BFD1E9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16" name="Marcador de contenido 2">
            <a:extLst>
              <a:ext uri="{FF2B5EF4-FFF2-40B4-BE49-F238E27FC236}">
                <a16:creationId xmlns="" xmlns:a16="http://schemas.microsoft.com/office/drawing/2014/main" id="{B43535EE-90E2-422C-B7AC-4D346E8D6E0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500215"/>
            <a:ext cx="6172200" cy="5368773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</p:spTree>
    <p:extLst>
      <p:ext uri="{BB962C8B-B14F-4D97-AF65-F5344CB8AC3E}">
        <p14:creationId xmlns:p14="http://schemas.microsoft.com/office/powerpoint/2010/main" val="24305511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n con leyenda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o 7">
            <a:extLst>
              <a:ext uri="{FF2B5EF4-FFF2-40B4-BE49-F238E27FC236}">
                <a16:creationId xmlns=""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2" y="0"/>
            <a:ext cx="12192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=""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446314" y="-1"/>
            <a:ext cx="118872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9" name="Rectángulo 8">
            <a:extLst>
              <a:ext uri="{FF2B5EF4-FFF2-40B4-BE49-F238E27FC236}">
                <a16:creationId xmlns=""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11360016" y="6369050"/>
            <a:ext cx="335909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12" name="Marcador de número de diapositiva 5">
            <a:extLst>
              <a:ext uri="{FF2B5EF4-FFF2-40B4-BE49-F238E27FC236}">
                <a16:creationId xmlns=""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11360016" y="6369050"/>
            <a:ext cx="335909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45720" rIns="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78048C4E-7BD1-46A5-B2F2-6AD408DAAD47}" type="slidenum">
              <a:rPr lang="es-ES" b="1" smtClean="0">
                <a:solidFill>
                  <a:prstClr val="white"/>
                </a:solidFill>
              </a:rPr>
              <a:pPr>
                <a:defRPr/>
              </a:pPr>
              <a:t>‹Nº›</a:t>
            </a:fld>
            <a:endParaRPr lang="es-ES" b="1" dirty="0">
              <a:solidFill>
                <a:prstClr val="white"/>
              </a:solidFill>
            </a:endParaRPr>
          </a:p>
        </p:txBody>
      </p:sp>
      <p:sp>
        <p:nvSpPr>
          <p:cNvPr id="4" name="Título 3">
            <a:extLst>
              <a:ext uri="{FF2B5EF4-FFF2-40B4-BE49-F238E27FC236}">
                <a16:creationId xmlns=""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235445"/>
            <a:ext cx="3932237" cy="2086725"/>
          </a:xfrm>
        </p:spPr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15" name="Marcador de posición de texto 3">
            <a:extLst>
              <a:ext uri="{FF2B5EF4-FFF2-40B4-BE49-F238E27FC236}">
                <a16:creationId xmlns="" xmlns:a16="http://schemas.microsoft.com/office/drawing/2014/main" id="{9B6692B7-0F8A-4381-96B4-5F358BFD1E9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11" name="Marcador de posición de imagen 2">
            <a:extLst>
              <a:ext uri="{FF2B5EF4-FFF2-40B4-BE49-F238E27FC236}">
                <a16:creationId xmlns="" xmlns:a16="http://schemas.microsoft.com/office/drawing/2014/main" id="{131CB29F-0BE0-476F-B57A-7638E9BFAE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500215"/>
            <a:ext cx="6172200" cy="5368773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s-ES" noProof="0" dirty="0"/>
              <a:t>Haga clic en el icono para agregar una imagen</a:t>
            </a:r>
          </a:p>
        </p:txBody>
      </p:sp>
    </p:spTree>
    <p:extLst>
      <p:ext uri="{BB962C8B-B14F-4D97-AF65-F5344CB8AC3E}">
        <p14:creationId xmlns:p14="http://schemas.microsoft.com/office/powerpoint/2010/main" val="270426115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ador de posición de número de diapositiva 5">
            <a:extLst>
              <a:ext uri="{FF2B5EF4-FFF2-40B4-BE49-F238E27FC236}">
                <a16:creationId xmlns="" xmlns:a16="http://schemas.microsoft.com/office/drawing/2014/main" id="{9E81145E-5F17-4CB6-9E17-ECF3BB38DE75}"/>
              </a:ext>
            </a:extLst>
          </p:cNvPr>
          <p:cNvSpPr txBox="1">
            <a:spLocks/>
          </p:cNvSpPr>
          <p:nvPr userDrawn="1"/>
        </p:nvSpPr>
        <p:spPr>
          <a:xfrm>
            <a:off x="11360016" y="6369050"/>
            <a:ext cx="335909" cy="365125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lIns="0" tIns="45720" rIns="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78048C4E-7BD1-46A5-B2F2-6AD408DAAD47}" type="slidenum">
              <a:rPr lang="es-ES" b="1" smtClean="0">
                <a:solidFill>
                  <a:schemeClr val="bg1"/>
                </a:solidFill>
              </a:rPr>
              <a:pPr>
                <a:defRPr/>
              </a:pPr>
              <a:t>‹Nº›</a:t>
            </a:fld>
            <a:endParaRPr lang="es-ES" b="1" dirty="0">
              <a:solidFill>
                <a:schemeClr val="bg1"/>
              </a:solidFill>
            </a:endParaRPr>
          </a:p>
        </p:txBody>
      </p:sp>
      <p:sp>
        <p:nvSpPr>
          <p:cNvPr id="9" name="Rectángulo 12">
            <a:extLst>
              <a:ext uri="{FF2B5EF4-FFF2-40B4-BE49-F238E27FC236}">
                <a16:creationId xmlns=""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208693" y="2843942"/>
            <a:ext cx="72571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s-ES" dirty="0">
              <a:solidFill>
                <a:prstClr val="white"/>
              </a:solidFill>
            </a:endParaRPr>
          </a:p>
        </p:txBody>
      </p:sp>
      <p:sp>
        <p:nvSpPr>
          <p:cNvPr id="10" name="Medio marco 13">
            <a:extLst>
              <a:ext uri="{FF2B5EF4-FFF2-40B4-BE49-F238E27FC236}">
                <a16:creationId xmlns="" xmlns:a16="http://schemas.microsoft.com/office/drawing/2014/main" id="{528E496B-F5EB-4A5D-95F5-09F3D5F959E3}"/>
              </a:ext>
            </a:extLst>
          </p:cNvPr>
          <p:cNvSpPr/>
          <p:nvPr userDrawn="1"/>
        </p:nvSpPr>
        <p:spPr>
          <a:xfrm>
            <a:off x="231582" y="359522"/>
            <a:ext cx="616144" cy="640603"/>
          </a:xfrm>
          <a:prstGeom prst="halfFrame">
            <a:avLst>
              <a:gd name="adj1" fmla="val 15190"/>
              <a:gd name="adj2" fmla="val 16877"/>
            </a:avLst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 prst="angle"/>
            </a:sp3d>
          </a:bodyPr>
          <a:lstStyle/>
          <a:p>
            <a:pPr algn="ctr"/>
            <a:endParaRPr lang="es-CO" dirty="0">
              <a:solidFill>
                <a:schemeClr val="tx1"/>
              </a:solidFill>
            </a:endParaRPr>
          </a:p>
        </p:txBody>
      </p:sp>
      <p:sp>
        <p:nvSpPr>
          <p:cNvPr id="12" name="Medio marco 13">
            <a:extLst>
              <a:ext uri="{FF2B5EF4-FFF2-40B4-BE49-F238E27FC236}">
                <a16:creationId xmlns="" xmlns:a16="http://schemas.microsoft.com/office/drawing/2014/main" id="{528E496B-F5EB-4A5D-95F5-09F3D5F959E3}"/>
              </a:ext>
            </a:extLst>
          </p:cNvPr>
          <p:cNvSpPr/>
          <p:nvPr userDrawn="1"/>
        </p:nvSpPr>
        <p:spPr>
          <a:xfrm rot="10800000">
            <a:off x="11079781" y="5667612"/>
            <a:ext cx="616144" cy="640603"/>
          </a:xfrm>
          <a:prstGeom prst="halfFrame">
            <a:avLst>
              <a:gd name="adj1" fmla="val 15190"/>
              <a:gd name="adj2" fmla="val 16877"/>
            </a:avLst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 prst="angle"/>
            </a:sp3d>
          </a:bodyPr>
          <a:lstStyle/>
          <a:p>
            <a:pPr algn="ctr"/>
            <a:endParaRPr lang="es-CO" dirty="0">
              <a:solidFill>
                <a:schemeClr val="tx1"/>
              </a:solidFill>
            </a:endParaRPr>
          </a:p>
        </p:txBody>
      </p:sp>
      <p:sp>
        <p:nvSpPr>
          <p:cNvPr id="13" name="Rectángulo 12">
            <a:extLst>
              <a:ext uri="{FF2B5EF4-FFF2-40B4-BE49-F238E27FC236}">
                <a16:creationId xmlns=""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11621232" y="2843942"/>
            <a:ext cx="72571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s-ES" dirty="0">
              <a:solidFill>
                <a:prstClr val="white"/>
              </a:solidFill>
            </a:endParaRPr>
          </a:p>
        </p:txBody>
      </p:sp>
      <p:sp>
        <p:nvSpPr>
          <p:cNvPr id="15" name="AutoShape 11" descr="Nueva política de Instagram suspensión y cierre de cuentas | Luces y  sombras de las marcas"/>
          <p:cNvSpPr>
            <a:spLocks noChangeAspect="1" noChangeArrowheads="1"/>
          </p:cNvSpPr>
          <p:nvPr userDrawn="1"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 dirty="0"/>
          </a:p>
        </p:txBody>
      </p:sp>
      <p:grpSp>
        <p:nvGrpSpPr>
          <p:cNvPr id="25" name="24 Grupo"/>
          <p:cNvGrpSpPr/>
          <p:nvPr userDrawn="1"/>
        </p:nvGrpSpPr>
        <p:grpSpPr>
          <a:xfrm>
            <a:off x="-1" y="6426193"/>
            <a:ext cx="11269684" cy="450169"/>
            <a:chOff x="-1" y="6497443"/>
            <a:chExt cx="11269684" cy="450169"/>
          </a:xfrm>
        </p:grpSpPr>
        <p:pic>
          <p:nvPicPr>
            <p:cNvPr id="23" name="22 Imagen"/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5962"/>
            <a:stretch/>
          </p:blipFill>
          <p:spPr>
            <a:xfrm>
              <a:off x="-1" y="6497443"/>
              <a:ext cx="11269684" cy="450169"/>
            </a:xfrm>
            <a:prstGeom prst="rect">
              <a:avLst/>
            </a:prstGeom>
          </p:spPr>
        </p:pic>
        <p:grpSp>
          <p:nvGrpSpPr>
            <p:cNvPr id="19" name="18 Grupo"/>
            <p:cNvGrpSpPr/>
            <p:nvPr userDrawn="1"/>
          </p:nvGrpSpPr>
          <p:grpSpPr>
            <a:xfrm>
              <a:off x="134048" y="6542001"/>
              <a:ext cx="1701692" cy="360000"/>
              <a:chOff x="359654" y="6468521"/>
              <a:chExt cx="1701692" cy="360000"/>
            </a:xfrm>
          </p:grpSpPr>
          <p:pic>
            <p:nvPicPr>
              <p:cNvPr id="1026" name="Picture 2" descr="Botón Seguir de Facebook: Añada el botón de Facebook a su página web"/>
              <p:cNvPicPr>
                <a:picLocks noChangeAspect="1" noChangeArrowheads="1"/>
              </p:cNvPicPr>
              <p:nvPr userDrawn="1"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9654" y="6468521"/>
                <a:ext cx="360000" cy="360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4" name="3 CuadroTexto"/>
              <p:cNvSpPr txBox="1"/>
              <p:nvPr userDrawn="1"/>
            </p:nvSpPr>
            <p:spPr>
              <a:xfrm>
                <a:off x="720706" y="6511180"/>
                <a:ext cx="134064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CO" sz="1200" b="1" dirty="0" smtClean="0"/>
                  <a:t>Idermeta</a:t>
                </a:r>
                <a:endParaRPr lang="es-ES" sz="1200" b="1" dirty="0"/>
              </a:p>
            </p:txBody>
          </p:sp>
        </p:grpSp>
        <p:grpSp>
          <p:nvGrpSpPr>
            <p:cNvPr id="18" name="17 Grupo"/>
            <p:cNvGrpSpPr/>
            <p:nvPr userDrawn="1"/>
          </p:nvGrpSpPr>
          <p:grpSpPr>
            <a:xfrm>
              <a:off x="7570535" y="6543160"/>
              <a:ext cx="2372805" cy="360000"/>
              <a:chOff x="2048719" y="6468521"/>
              <a:chExt cx="2372805" cy="360000"/>
            </a:xfrm>
          </p:grpSpPr>
          <p:pic>
            <p:nvPicPr>
              <p:cNvPr id="17" name="16 Imagen"/>
              <p:cNvPicPr>
                <a:picLocks noChangeAspect="1"/>
              </p:cNvPicPr>
              <p:nvPr userDrawn="1"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048719" y="6468521"/>
                <a:ext cx="360000" cy="360000"/>
              </a:xfrm>
              <a:prstGeom prst="rect">
                <a:avLst/>
              </a:prstGeom>
            </p:spPr>
          </p:pic>
          <p:sp>
            <p:nvSpPr>
              <p:cNvPr id="20" name="19 CuadroTexto"/>
              <p:cNvSpPr txBox="1"/>
              <p:nvPr userDrawn="1"/>
            </p:nvSpPr>
            <p:spPr>
              <a:xfrm>
                <a:off x="2423057" y="6506892"/>
                <a:ext cx="1998467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CO" sz="1200" b="1" dirty="0" smtClean="0"/>
                  <a:t>Idermeta_oficial</a:t>
                </a:r>
                <a:endParaRPr lang="es-ES" sz="1200" b="1" dirty="0"/>
              </a:p>
            </p:txBody>
          </p:sp>
        </p:grpSp>
        <p:grpSp>
          <p:nvGrpSpPr>
            <p:cNvPr id="21" name="20 Grupo"/>
            <p:cNvGrpSpPr/>
            <p:nvPr userDrawn="1"/>
          </p:nvGrpSpPr>
          <p:grpSpPr>
            <a:xfrm>
              <a:off x="3823973" y="6540031"/>
              <a:ext cx="2366468" cy="360000"/>
              <a:chOff x="4636162" y="6467612"/>
              <a:chExt cx="2366468" cy="360000"/>
            </a:xfrm>
          </p:grpSpPr>
          <p:sp>
            <p:nvSpPr>
              <p:cNvPr id="24" name="23 CuadroTexto"/>
              <p:cNvSpPr txBox="1"/>
              <p:nvPr userDrawn="1"/>
            </p:nvSpPr>
            <p:spPr>
              <a:xfrm>
                <a:off x="5004163" y="6512241"/>
                <a:ext cx="1998467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CO" sz="1200" b="1" dirty="0" smtClean="0"/>
                  <a:t>Idermeta_</a:t>
                </a:r>
                <a:endParaRPr lang="es-ES" sz="1200" b="1" dirty="0"/>
              </a:p>
            </p:txBody>
          </p:sp>
          <p:pic>
            <p:nvPicPr>
              <p:cNvPr id="1041" name="Picture 17" descr="Como conseguir seguidores en Twitter sin trampas?"/>
              <p:cNvPicPr>
                <a:picLocks noChangeAspect="1" noChangeArrowheads="1"/>
              </p:cNvPicPr>
              <p:nvPr userDrawn="1"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36162" y="6467612"/>
                <a:ext cx="360000" cy="360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grpSp>
        <p:nvGrpSpPr>
          <p:cNvPr id="5" name="4 Grupo"/>
          <p:cNvGrpSpPr/>
          <p:nvPr userDrawn="1"/>
        </p:nvGrpSpPr>
        <p:grpSpPr>
          <a:xfrm>
            <a:off x="9322576" y="222571"/>
            <a:ext cx="2392663" cy="663802"/>
            <a:chOff x="9096712" y="6148528"/>
            <a:chExt cx="2044920" cy="543987"/>
          </a:xfrm>
        </p:grpSpPr>
        <p:pic>
          <p:nvPicPr>
            <p:cNvPr id="2" name="Picture 2" descr="Resultado de imagen de idermeta&quot;">
              <a:extLst>
                <a:ext uri="{FF2B5EF4-FFF2-40B4-BE49-F238E27FC236}">
                  <a16:creationId xmlns="" xmlns:a16="http://schemas.microsoft.com/office/drawing/2014/main" id="{9A40EB81-2996-4364-BB4E-0B7DC4CC1ABD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96712" y="6148528"/>
              <a:ext cx="949239" cy="5439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" name="Imagen 20">
              <a:extLst>
                <a:ext uri="{FF2B5EF4-FFF2-40B4-BE49-F238E27FC236}">
                  <a16:creationId xmlns="" xmlns:a16="http://schemas.microsoft.com/office/drawing/2014/main" id="{AEC2A0CD-6068-423A-B990-3C92C6D4CFCA}"/>
                </a:ext>
              </a:extLst>
            </p:cNvPr>
            <p:cNvPicPr/>
            <p:nvPr userDrawn="1"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30" t="14962" b="11809"/>
            <a:stretch/>
          </p:blipFill>
          <p:spPr>
            <a:xfrm>
              <a:off x="10102780" y="6148528"/>
              <a:ext cx="1038852" cy="535259"/>
            </a:xfrm>
            <a:prstGeom prst="rect">
              <a:avLst/>
            </a:prstGeom>
          </p:spPr>
        </p:pic>
      </p:grpSp>
      <p:sp>
        <p:nvSpPr>
          <p:cNvPr id="1024" name="1023 Marcador de posición de imagen"/>
          <p:cNvSpPr>
            <a:spLocks noGrp="1"/>
          </p:cNvSpPr>
          <p:nvPr>
            <p:ph type="pic" sz="quarter" idx="10"/>
          </p:nvPr>
        </p:nvSpPr>
        <p:spPr>
          <a:xfrm>
            <a:off x="6269071" y="1979271"/>
            <a:ext cx="4230657" cy="293997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s-ES" dirty="0"/>
          </a:p>
        </p:txBody>
      </p:sp>
      <p:sp>
        <p:nvSpPr>
          <p:cNvPr id="1027" name="1026 Marcador de texto"/>
          <p:cNvSpPr>
            <a:spLocks noGrp="1"/>
          </p:cNvSpPr>
          <p:nvPr>
            <p:ph type="body" sz="quarter" idx="11"/>
          </p:nvPr>
        </p:nvSpPr>
        <p:spPr>
          <a:xfrm>
            <a:off x="706438" y="1966912"/>
            <a:ext cx="4617916" cy="294075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1029" name="1028 Marcador de texto"/>
          <p:cNvSpPr>
            <a:spLocks noGrp="1"/>
          </p:cNvSpPr>
          <p:nvPr>
            <p:ph type="body" sz="quarter" idx="12" hasCustomPrompt="1"/>
          </p:nvPr>
        </p:nvSpPr>
        <p:spPr>
          <a:xfrm>
            <a:off x="460375" y="554038"/>
            <a:ext cx="8861425" cy="627062"/>
          </a:xfrm>
        </p:spPr>
        <p:txBody>
          <a:bodyPr>
            <a:normAutofit/>
          </a:bodyPr>
          <a:lstStyle>
            <a:lvl1pPr marL="0" indent="0" algn="just">
              <a:buNone/>
              <a:defRPr sz="2400" b="1">
                <a:solidFill>
                  <a:schemeClr val="accent2">
                    <a:lumMod val="7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s-CO" dirty="0" smtClean="0"/>
              <a:t>TÍTULO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82710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iagrama de flujo: Documento 3">
            <a:extLst>
              <a:ext uri="{FF2B5EF4-FFF2-40B4-BE49-F238E27FC236}">
                <a16:creationId xmlns="" xmlns:a16="http://schemas.microsoft.com/office/drawing/2014/main" id="{7F75D8AF-79DE-4E2B-A15F-8EC66948BC31}"/>
              </a:ext>
            </a:extLst>
          </p:cNvPr>
          <p:cNvSpPr/>
          <p:nvPr userDrawn="1"/>
        </p:nvSpPr>
        <p:spPr>
          <a:xfrm flipH="1" flipV="1">
            <a:off x="-1" y="5833640"/>
            <a:ext cx="12191999" cy="1017455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17 w 21617"/>
              <a:gd name="connsiteY0" fmla="*/ 0 h 23765"/>
              <a:gd name="connsiteX1" fmla="*/ 21617 w 21617"/>
              <a:gd name="connsiteY1" fmla="*/ 0 h 23765"/>
              <a:gd name="connsiteX2" fmla="*/ 21617 w 21617"/>
              <a:gd name="connsiteY2" fmla="*/ 17322 h 23765"/>
              <a:gd name="connsiteX3" fmla="*/ 0 w 21617"/>
              <a:gd name="connsiteY3" fmla="*/ 22875 h 23765"/>
              <a:gd name="connsiteX4" fmla="*/ 17 w 21617"/>
              <a:gd name="connsiteY4" fmla="*/ 0 h 23765"/>
              <a:gd name="connsiteX0" fmla="*/ 17 w 21617"/>
              <a:gd name="connsiteY0" fmla="*/ 0 h 24368"/>
              <a:gd name="connsiteX1" fmla="*/ 21617 w 21617"/>
              <a:gd name="connsiteY1" fmla="*/ 0 h 24368"/>
              <a:gd name="connsiteX2" fmla="*/ 21617 w 21617"/>
              <a:gd name="connsiteY2" fmla="*/ 17322 h 24368"/>
              <a:gd name="connsiteX3" fmla="*/ 0 w 21617"/>
              <a:gd name="connsiteY3" fmla="*/ 22875 h 24368"/>
              <a:gd name="connsiteX4" fmla="*/ 17 w 21617"/>
              <a:gd name="connsiteY4" fmla="*/ 0 h 24368"/>
              <a:gd name="connsiteX0" fmla="*/ 17 w 21617"/>
              <a:gd name="connsiteY0" fmla="*/ 0 h 24514"/>
              <a:gd name="connsiteX1" fmla="*/ 21617 w 21617"/>
              <a:gd name="connsiteY1" fmla="*/ 0 h 24514"/>
              <a:gd name="connsiteX2" fmla="*/ 21617 w 21617"/>
              <a:gd name="connsiteY2" fmla="*/ 17322 h 24514"/>
              <a:gd name="connsiteX3" fmla="*/ 0 w 21617"/>
              <a:gd name="connsiteY3" fmla="*/ 22875 h 24514"/>
              <a:gd name="connsiteX4" fmla="*/ 17 w 21617"/>
              <a:gd name="connsiteY4" fmla="*/ 0 h 24514"/>
              <a:gd name="connsiteX0" fmla="*/ 17 w 21617"/>
              <a:gd name="connsiteY0" fmla="*/ 0 h 24569"/>
              <a:gd name="connsiteX1" fmla="*/ 21617 w 21617"/>
              <a:gd name="connsiteY1" fmla="*/ 0 h 24569"/>
              <a:gd name="connsiteX2" fmla="*/ 21617 w 21617"/>
              <a:gd name="connsiteY2" fmla="*/ 17322 h 24569"/>
              <a:gd name="connsiteX3" fmla="*/ 0 w 21617"/>
              <a:gd name="connsiteY3" fmla="*/ 22875 h 24569"/>
              <a:gd name="connsiteX4" fmla="*/ 17 w 21617"/>
              <a:gd name="connsiteY4" fmla="*/ 0 h 24569"/>
              <a:gd name="connsiteX0" fmla="*/ 17 w 21617"/>
              <a:gd name="connsiteY0" fmla="*/ 0 h 24698"/>
              <a:gd name="connsiteX1" fmla="*/ 21617 w 21617"/>
              <a:gd name="connsiteY1" fmla="*/ 0 h 24698"/>
              <a:gd name="connsiteX2" fmla="*/ 21617 w 21617"/>
              <a:gd name="connsiteY2" fmla="*/ 17322 h 24698"/>
              <a:gd name="connsiteX3" fmla="*/ 0 w 21617"/>
              <a:gd name="connsiteY3" fmla="*/ 22875 h 24698"/>
              <a:gd name="connsiteX4" fmla="*/ 17 w 21617"/>
              <a:gd name="connsiteY4" fmla="*/ 0 h 24698"/>
              <a:gd name="connsiteX0" fmla="*/ 17 w 21617"/>
              <a:gd name="connsiteY0" fmla="*/ 0 h 24785"/>
              <a:gd name="connsiteX1" fmla="*/ 21617 w 21617"/>
              <a:gd name="connsiteY1" fmla="*/ 0 h 24785"/>
              <a:gd name="connsiteX2" fmla="*/ 21617 w 21617"/>
              <a:gd name="connsiteY2" fmla="*/ 17322 h 24785"/>
              <a:gd name="connsiteX3" fmla="*/ 0 w 21617"/>
              <a:gd name="connsiteY3" fmla="*/ 22875 h 24785"/>
              <a:gd name="connsiteX4" fmla="*/ 17 w 21617"/>
              <a:gd name="connsiteY4" fmla="*/ 0 h 24785"/>
              <a:gd name="connsiteX0" fmla="*/ 34 w 21634"/>
              <a:gd name="connsiteY0" fmla="*/ 0 h 36778"/>
              <a:gd name="connsiteX1" fmla="*/ 21634 w 21634"/>
              <a:gd name="connsiteY1" fmla="*/ 0 h 36778"/>
              <a:gd name="connsiteX2" fmla="*/ 21634 w 21634"/>
              <a:gd name="connsiteY2" fmla="*/ 17322 h 36778"/>
              <a:gd name="connsiteX3" fmla="*/ 0 w 21634"/>
              <a:gd name="connsiteY3" fmla="*/ 35787 h 36778"/>
              <a:gd name="connsiteX4" fmla="*/ 34 w 21634"/>
              <a:gd name="connsiteY4" fmla="*/ 0 h 36778"/>
              <a:gd name="connsiteX0" fmla="*/ 34 w 21634"/>
              <a:gd name="connsiteY0" fmla="*/ 0 h 41874"/>
              <a:gd name="connsiteX1" fmla="*/ 21634 w 21634"/>
              <a:gd name="connsiteY1" fmla="*/ 0 h 41874"/>
              <a:gd name="connsiteX2" fmla="*/ 21634 w 21634"/>
              <a:gd name="connsiteY2" fmla="*/ 17322 h 41874"/>
              <a:gd name="connsiteX3" fmla="*/ 0 w 21634"/>
              <a:gd name="connsiteY3" fmla="*/ 35787 h 41874"/>
              <a:gd name="connsiteX4" fmla="*/ 34 w 21634"/>
              <a:gd name="connsiteY4" fmla="*/ 0 h 41874"/>
              <a:gd name="connsiteX0" fmla="*/ 34 w 21634"/>
              <a:gd name="connsiteY0" fmla="*/ 0 h 42123"/>
              <a:gd name="connsiteX1" fmla="*/ 21634 w 21634"/>
              <a:gd name="connsiteY1" fmla="*/ 0 h 42123"/>
              <a:gd name="connsiteX2" fmla="*/ 21634 w 21634"/>
              <a:gd name="connsiteY2" fmla="*/ 17322 h 42123"/>
              <a:gd name="connsiteX3" fmla="*/ 0 w 21634"/>
              <a:gd name="connsiteY3" fmla="*/ 35787 h 42123"/>
              <a:gd name="connsiteX4" fmla="*/ 34 w 21634"/>
              <a:gd name="connsiteY4" fmla="*/ 0 h 42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34" h="42123">
                <a:moveTo>
                  <a:pt x="34" y="0"/>
                </a:moveTo>
                <a:lnTo>
                  <a:pt x="21634" y="0"/>
                </a:lnTo>
                <a:lnTo>
                  <a:pt x="21634" y="17322"/>
                </a:lnTo>
                <a:cubicBezTo>
                  <a:pt x="10970" y="21444"/>
                  <a:pt x="9198" y="56098"/>
                  <a:pt x="0" y="35787"/>
                </a:cubicBezTo>
                <a:cubicBezTo>
                  <a:pt x="6" y="28162"/>
                  <a:pt x="28" y="7625"/>
                  <a:pt x="34" y="0"/>
                </a:cubicBezTo>
                <a:close/>
              </a:path>
            </a:pathLst>
          </a:cu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endParaRPr lang="es-ES" dirty="0">
              <a:solidFill>
                <a:prstClr val="black"/>
              </a:solidFill>
            </a:endParaRPr>
          </a:p>
        </p:txBody>
      </p:sp>
      <p:grpSp>
        <p:nvGrpSpPr>
          <p:cNvPr id="5" name="4 Grupo"/>
          <p:cNvGrpSpPr/>
          <p:nvPr userDrawn="1"/>
        </p:nvGrpSpPr>
        <p:grpSpPr>
          <a:xfrm>
            <a:off x="9599746" y="581105"/>
            <a:ext cx="2044920" cy="543987"/>
            <a:chOff x="9096712" y="6148528"/>
            <a:chExt cx="2044920" cy="543987"/>
          </a:xfrm>
        </p:grpSpPr>
        <p:pic>
          <p:nvPicPr>
            <p:cNvPr id="2" name="Picture 2" descr="Resultado de imagen de idermeta&quot;">
              <a:extLst>
                <a:ext uri="{FF2B5EF4-FFF2-40B4-BE49-F238E27FC236}">
                  <a16:creationId xmlns="" xmlns:a16="http://schemas.microsoft.com/office/drawing/2014/main" id="{9A40EB81-2996-4364-BB4E-0B7DC4CC1ABD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96712" y="6148528"/>
              <a:ext cx="949239" cy="5439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" name="Imagen 20">
              <a:extLst>
                <a:ext uri="{FF2B5EF4-FFF2-40B4-BE49-F238E27FC236}">
                  <a16:creationId xmlns="" xmlns:a16="http://schemas.microsoft.com/office/drawing/2014/main" id="{AEC2A0CD-6068-423A-B990-3C92C6D4CFCA}"/>
                </a:ext>
              </a:extLst>
            </p:cNvPr>
            <p:cNvPicPr/>
            <p:nvPr userDrawn="1"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30" t="14962" b="11809"/>
            <a:stretch/>
          </p:blipFill>
          <p:spPr>
            <a:xfrm>
              <a:off x="10102780" y="6148528"/>
              <a:ext cx="1038852" cy="535259"/>
            </a:xfrm>
            <a:prstGeom prst="rect">
              <a:avLst/>
            </a:prstGeom>
          </p:spPr>
        </p:pic>
      </p:grpSp>
      <p:sp>
        <p:nvSpPr>
          <p:cNvPr id="8" name="Marcador de posición de número de diapositiva 5">
            <a:extLst>
              <a:ext uri="{FF2B5EF4-FFF2-40B4-BE49-F238E27FC236}">
                <a16:creationId xmlns="" xmlns:a16="http://schemas.microsoft.com/office/drawing/2014/main" id="{9E81145E-5F17-4CB6-9E17-ECF3BB38DE75}"/>
              </a:ext>
            </a:extLst>
          </p:cNvPr>
          <p:cNvSpPr txBox="1">
            <a:spLocks/>
          </p:cNvSpPr>
          <p:nvPr userDrawn="1"/>
        </p:nvSpPr>
        <p:spPr>
          <a:xfrm>
            <a:off x="11360016" y="6369050"/>
            <a:ext cx="335909" cy="365125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lIns="0" tIns="45720" rIns="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78048C4E-7BD1-46A5-B2F2-6AD408DAAD47}" type="slidenum">
              <a:rPr lang="es-ES" b="1" smtClean="0">
                <a:solidFill>
                  <a:schemeClr val="bg1"/>
                </a:solidFill>
              </a:rPr>
              <a:pPr>
                <a:defRPr/>
              </a:pPr>
              <a:t>‹Nº›</a:t>
            </a:fld>
            <a:endParaRPr lang="es-E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63514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ci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ción de imagen 3">
            <a:extLst>
              <a:ext uri="{FF2B5EF4-FFF2-40B4-BE49-F238E27FC236}">
                <a16:creationId xmlns="" xmlns:a16="http://schemas.microsoft.com/office/drawing/2014/main" id="{4E46C0F6-F728-4FF0-A7F3-F6AECCD35B3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20650" y="136525"/>
            <a:ext cx="11950700" cy="6584951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800"/>
            </a:lvl1pPr>
          </a:lstStyle>
          <a:p>
            <a:pPr marL="228600" lvl="0" indent="-228600" algn="ctr" rtl="0"/>
            <a:endParaRPr lang="es-ES" noProof="0" dirty="0"/>
          </a:p>
        </p:txBody>
      </p:sp>
      <p:sp>
        <p:nvSpPr>
          <p:cNvPr id="7" name="Marcador de texto 6">
            <a:extLst>
              <a:ext uri="{FF2B5EF4-FFF2-40B4-BE49-F238E27FC236}">
                <a16:creationId xmlns="" xmlns:a16="http://schemas.microsoft.com/office/drawing/2014/main" id="{E4DAD220-8CE3-4FF4-957A-1E24442C656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587500" y="4022725"/>
            <a:ext cx="10033000" cy="1236236"/>
          </a:xfrm>
          <a:solidFill>
            <a:schemeClr val="tx1">
              <a:alpha val="68000"/>
            </a:schemeClr>
          </a:solidFill>
        </p:spPr>
        <p:txBody>
          <a:bodyPr lIns="274320" tIns="274320" rIns="274320" bIns="274320" rtlCol="0" anchor="ctr">
            <a:spAutoFit/>
          </a:bodyPr>
          <a:lstStyle>
            <a:lvl1pPr marL="0" indent="0">
              <a:lnSpc>
                <a:spcPct val="100000"/>
              </a:lnSpc>
              <a:buNone/>
              <a:defRPr sz="1800" b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es-ES" noProof="0" dirty="0" smtClean="0"/>
              <a:t>Editar estilos de texto del patrón</a:t>
            </a:r>
          </a:p>
          <a:p>
            <a:pPr lvl="0" rtl="0"/>
            <a:endParaRPr lang="es-ES" noProof="0" dirty="0"/>
          </a:p>
        </p:txBody>
      </p:sp>
      <p:sp>
        <p:nvSpPr>
          <p:cNvPr id="8" name="Marcador de texto 6">
            <a:extLst>
              <a:ext uri="{FF2B5EF4-FFF2-40B4-BE49-F238E27FC236}">
                <a16:creationId xmlns="" xmlns:a16="http://schemas.microsoft.com/office/drawing/2014/main" id="{58FDDD78-44AA-4B92-90B8-DFC56D688C5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36550" y="3269342"/>
            <a:ext cx="1155366" cy="2576090"/>
          </a:xfrm>
          <a:noFill/>
        </p:spPr>
        <p:txBody>
          <a:bodyPr wrap="square" lIns="182880" tIns="182880" rIns="182880" bIns="91440" rtlCol="0">
            <a:spAutoFit/>
          </a:bodyPr>
          <a:lstStyle>
            <a:lvl1pPr marL="0" indent="0">
              <a:buNone/>
              <a:defRPr sz="16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es-ES" noProof="0"/>
              <a:t>“</a:t>
            </a:r>
          </a:p>
        </p:txBody>
      </p:sp>
      <p:sp>
        <p:nvSpPr>
          <p:cNvPr id="9" name="Marco 8">
            <a:extLst>
              <a:ext uri="{FF2B5EF4-FFF2-40B4-BE49-F238E27FC236}">
                <a16:creationId xmlns="" xmlns:a16="http://schemas.microsoft.com/office/drawing/2014/main" id="{0283712C-6C33-4303-985C-6493AAFAF405}"/>
              </a:ext>
            </a:extLst>
          </p:cNvPr>
          <p:cNvSpPr/>
          <p:nvPr userDrawn="1"/>
        </p:nvSpPr>
        <p:spPr>
          <a:xfrm>
            <a:off x="-2" y="0"/>
            <a:ext cx="12192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10" name="Rectángulo 9">
            <a:extLst>
              <a:ext uri="{FF2B5EF4-FFF2-40B4-BE49-F238E27FC236}">
                <a16:creationId xmlns="" xmlns:a16="http://schemas.microsoft.com/office/drawing/2014/main" id="{5793B617-BDEC-4471-BF16-3ADF8D92DD69}"/>
              </a:ext>
            </a:extLst>
          </p:cNvPr>
          <p:cNvSpPr/>
          <p:nvPr userDrawn="1"/>
        </p:nvSpPr>
        <p:spPr>
          <a:xfrm>
            <a:off x="11360016" y="6369050"/>
            <a:ext cx="335909" cy="48895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11" name="Marcador de posición de número de diapositiva 5">
            <a:extLst>
              <a:ext uri="{FF2B5EF4-FFF2-40B4-BE49-F238E27FC236}">
                <a16:creationId xmlns="" xmlns:a16="http://schemas.microsoft.com/office/drawing/2014/main" id="{33D238BD-C38B-4BEB-92A5-657AAB9C5351}"/>
              </a:ext>
            </a:extLst>
          </p:cNvPr>
          <p:cNvSpPr txBox="1">
            <a:spLocks/>
          </p:cNvSpPr>
          <p:nvPr userDrawn="1"/>
        </p:nvSpPr>
        <p:spPr>
          <a:xfrm>
            <a:off x="11360016" y="6369050"/>
            <a:ext cx="335909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45720" rIns="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78048C4E-7BD1-46A5-B2F2-6AD408DAAD47}" type="slidenum">
              <a:rPr lang="es-ES" b="1" smtClean="0">
                <a:solidFill>
                  <a:prstClr val="white"/>
                </a:solidFill>
              </a:rPr>
              <a:pPr>
                <a:defRPr/>
              </a:pPr>
              <a:t>‹Nº›</a:t>
            </a:fld>
            <a:endParaRPr lang="es-ES" b="1" dirty="0">
              <a:solidFill>
                <a:prstClr val="white"/>
              </a:solidFill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50E81040-AE93-4763-96F3-062F0F2D8F1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6314" y="1617"/>
            <a:ext cx="11174186" cy="1588127"/>
          </a:xfrm>
        </p:spPr>
        <p:txBody>
          <a:bodyPr rtlCol="0"/>
          <a:lstStyle>
            <a:lvl1pPr marL="228600" marR="0" indent="-22860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pPr marL="228600" lvl="0" indent="-228600" algn="ctr" rtl="0"/>
            <a:r>
              <a:rPr lang="es-ES" noProof="0" dirty="0"/>
              <a:t>Haga clic para modificar el estilo de título del </a:t>
            </a:r>
            <a:r>
              <a:rPr lang="es-ES" noProof="0" dirty="0" err="1" smtClean="0"/>
              <a:t>patrónInsertar</a:t>
            </a:r>
            <a:r>
              <a:rPr lang="es-ES" noProof="0" dirty="0" smtClean="0"/>
              <a:t> imagen</a:t>
            </a:r>
            <a:br>
              <a:rPr lang="es-ES" noProof="0" dirty="0" smtClean="0"/>
            </a:b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55291977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agradecimie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arcador de posición de imagen 3">
            <a:extLst>
              <a:ext uri="{FF2B5EF4-FFF2-40B4-BE49-F238E27FC236}">
                <a16:creationId xmlns="" xmlns:a16="http://schemas.microsoft.com/office/drawing/2014/main" id="{7C719AD2-39D2-425C-90E5-8FD2D783ADD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800"/>
            </a:lvl1pPr>
          </a:lstStyle>
          <a:p>
            <a:pPr marL="228600" lvl="0" indent="-228600" algn="ctr" rtl="0"/>
            <a:r>
              <a:rPr lang="es-ES" noProof="0" dirty="0"/>
              <a:t>Insertar imagen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94871" y="4901450"/>
            <a:ext cx="4907643" cy="701731"/>
          </a:xfrm>
        </p:spPr>
        <p:txBody>
          <a:bodyPr vert="horz" wrap="square" lIns="91440" tIns="45720" rIns="91440" bIns="45720" rtlCol="0" anchor="b">
            <a:spAutoFit/>
          </a:bodyPr>
          <a:lstStyle>
            <a:lvl1pPr>
              <a:defRPr lang="en-GB" sz="4400" b="1" spc="-150" dirty="0">
                <a:solidFill>
                  <a:schemeClr val="bg1"/>
                </a:solidFill>
                <a:latin typeface="+mj-lt"/>
              </a:defRPr>
            </a:lvl1pPr>
          </a:lstStyle>
          <a:p>
            <a:pPr marL="0" lvl="0" rtl="0"/>
            <a:r>
              <a:rPr lang="es-ES" noProof="0"/>
              <a:t>Gracias</a:t>
            </a:r>
          </a:p>
        </p:txBody>
      </p:sp>
    </p:spTree>
    <p:extLst>
      <p:ext uri="{BB962C8B-B14F-4D97-AF65-F5344CB8AC3E}">
        <p14:creationId xmlns:p14="http://schemas.microsoft.com/office/powerpoint/2010/main" val="15438135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="" xmlns:a16="http://schemas.microsoft.com/office/drawing/2014/main" id="{FE1B3994-EC85-4CEE-B849-7AE33810F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314" y="250916"/>
            <a:ext cx="11174186" cy="1089529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/>
          <a:p>
            <a:pPr lvl="0"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posición de texto 2">
            <a:extLst>
              <a:ext uri="{FF2B5EF4-FFF2-40B4-BE49-F238E27FC236}">
                <a16:creationId xmlns="" xmlns:a16="http://schemas.microsoft.com/office/drawing/2014/main" id="{EE88709A-CA63-4EAC-968C-8873D088E6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6314" y="1253331"/>
            <a:ext cx="11174186" cy="47700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6BBA3C17-8AAC-4933-A7DA-CD7D3F840B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46314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pPr>
              <a:defRPr/>
            </a:pPr>
            <a:endParaRPr lang="es-E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="" xmlns:a16="http://schemas.microsoft.com/office/drawing/2014/main" id="{72B1D122-60D0-8B4D-896A-2A770C0B6343}"/>
              </a:ext>
            </a:extLst>
          </p:cNvPr>
          <p:cNvSpPr/>
          <p:nvPr userDrawn="1"/>
        </p:nvSpPr>
        <p:spPr>
          <a:xfrm>
            <a:off x="11360016" y="6369050"/>
            <a:ext cx="335909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endParaRPr lang="es-ES" dirty="0">
              <a:solidFill>
                <a:prstClr val="black"/>
              </a:solidFill>
            </a:endParaRPr>
          </a:p>
        </p:txBody>
      </p:sp>
      <p:sp>
        <p:nvSpPr>
          <p:cNvPr id="8" name="Marcador de número de diapositiva 5">
            <a:extLst>
              <a:ext uri="{FF2B5EF4-FFF2-40B4-BE49-F238E27FC236}">
                <a16:creationId xmlns="" xmlns:a16="http://schemas.microsoft.com/office/drawing/2014/main" id="{6B5B9FA1-1805-A944-AC99-868579EBA1AD}"/>
              </a:ext>
            </a:extLst>
          </p:cNvPr>
          <p:cNvSpPr txBox="1">
            <a:spLocks/>
          </p:cNvSpPr>
          <p:nvPr userDrawn="1"/>
        </p:nvSpPr>
        <p:spPr>
          <a:xfrm>
            <a:off x="11360016" y="6369050"/>
            <a:ext cx="335909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45720" rIns="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78048C4E-7BD1-46A5-B2F2-6AD408DAAD47}" type="slidenum">
              <a:rPr lang="es-ES" b="1" smtClean="0">
                <a:solidFill>
                  <a:prstClr val="white"/>
                </a:solidFill>
              </a:rPr>
              <a:pPr>
                <a:defRPr/>
              </a:pPr>
              <a:t>‹Nº›</a:t>
            </a:fld>
            <a:endParaRPr lang="es-ES" b="1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24728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81" r:id="rId19"/>
    <p:sldLayoutId id="2147483679" r:id="rId20"/>
    <p:sldLayoutId id="2147483680" r:id="rId2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GB" sz="3600" b="1" kern="1200" spc="-60" baseline="0" dirty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=""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360">
          <p15:clr>
            <a:srgbClr val="F26B43"/>
          </p15:clr>
        </p15:guide>
        <p15:guide id="4" pos="7320">
          <p15:clr>
            <a:srgbClr val="F26B43"/>
          </p15:clr>
        </p15:guide>
        <p15:guide id="5" orient="horz" pos="360">
          <p15:clr>
            <a:srgbClr val="F26B43"/>
          </p15:clr>
        </p15:guide>
        <p15:guide id="6" orient="horz" pos="396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diagramLayout" Target="../diagrams/layout1.xml"/><Relationship Id="rId7" Type="http://schemas.openxmlformats.org/officeDocument/2006/relationships/image" Target="../media/image8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8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14.jpeg"/><Relationship Id="rId7" Type="http://schemas.openxmlformats.org/officeDocument/2006/relationships/diagramColors" Target="../diagrams/colors3.xm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8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15.png"/><Relationship Id="rId7" Type="http://schemas.openxmlformats.org/officeDocument/2006/relationships/diagramColors" Target="../diagrams/colors4.xml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8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3" Type="http://schemas.openxmlformats.org/officeDocument/2006/relationships/image" Target="../media/image17.png"/><Relationship Id="rId7" Type="http://schemas.openxmlformats.org/officeDocument/2006/relationships/diagramColors" Target="../diagrams/colors5.xml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8.xml"/><Relationship Id="rId6" Type="http://schemas.openxmlformats.org/officeDocument/2006/relationships/diagramQuickStyle" Target="../diagrams/quickStyle5.xml"/><Relationship Id="rId5" Type="http://schemas.openxmlformats.org/officeDocument/2006/relationships/diagramLayout" Target="../diagrams/layout5.xml"/><Relationship Id="rId4" Type="http://schemas.openxmlformats.org/officeDocument/2006/relationships/diagramData" Target="../diagrams/data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/>
        </p:nvSpPr>
        <p:spPr>
          <a:xfrm>
            <a:off x="476518" y="1318839"/>
            <a:ext cx="10869769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INSTITUTO DE DEPORTE Y RECREACIÓN DEL META</a:t>
            </a:r>
            <a:endParaRPr lang="es-ES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4" name="Picture 2" descr="Resultado de imagen de idermeta&quot;">
            <a:extLst>
              <a:ext uri="{FF2B5EF4-FFF2-40B4-BE49-F238E27FC236}">
                <a16:creationId xmlns="" xmlns:a16="http://schemas.microsoft.com/office/drawing/2014/main" id="{07926B58-9098-47E4-8DCC-F7F7B7CA8E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4471" y="3160323"/>
            <a:ext cx="2093469" cy="1199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n 25">
            <a:extLst>
              <a:ext uri="{FF2B5EF4-FFF2-40B4-BE49-F238E27FC236}">
                <a16:creationId xmlns="" xmlns:a16="http://schemas.microsoft.com/office/drawing/2014/main" id="{D8B116DC-4FD8-411F-861D-3FF7D15A5639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0" t="14962" b="11809"/>
          <a:stretch/>
        </p:blipFill>
        <p:spPr>
          <a:xfrm>
            <a:off x="6722772" y="3160323"/>
            <a:ext cx="2537137" cy="1199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7406563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4 Marcador de posición de imagen"/>
          <p:cNvGraphicFramePr>
            <a:graphicFrameLocks noGrp="1"/>
          </p:cNvGraphicFramePr>
          <p:nvPr>
            <p:ph type="pic" sz="quarter" idx="10"/>
            <p:extLst>
              <p:ext uri="{D42A27DB-BD31-4B8C-83A1-F6EECF244321}">
                <p14:modId xmlns:p14="http://schemas.microsoft.com/office/powerpoint/2010/main" val="1384186277"/>
              </p:ext>
            </p:extLst>
          </p:nvPr>
        </p:nvGraphicFramePr>
        <p:xfrm>
          <a:off x="-1271238" y="1377449"/>
          <a:ext cx="11084310" cy="42873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3 Marcador de texto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s-CO" dirty="0" smtClean="0"/>
              <a:t>POBLACIÓN BENEFICIADA 2020</a:t>
            </a:r>
            <a:endParaRPr lang="es-ES" dirty="0"/>
          </a:p>
        </p:txBody>
      </p:sp>
      <p:grpSp>
        <p:nvGrpSpPr>
          <p:cNvPr id="7" name="6 Grupo"/>
          <p:cNvGrpSpPr/>
          <p:nvPr/>
        </p:nvGrpSpPr>
        <p:grpSpPr>
          <a:xfrm>
            <a:off x="8363416" y="1338146"/>
            <a:ext cx="3195716" cy="4828479"/>
            <a:chOff x="8860536" y="1668029"/>
            <a:chExt cx="2698595" cy="4498596"/>
          </a:xfrm>
        </p:grpSpPr>
        <p:pic>
          <p:nvPicPr>
            <p:cNvPr id="2050" name="Picture 2" descr="https://scontent.fbog2-2.fna.fbcdn.net/v/t1.0-9/127605762_3271205672991730_6647853106436877667_n.jpg?_nc_cat=104&amp;ccb=2&amp;_nc_sid=8bfeb9&amp;_nc_eui2=AeEpnkx6vLpIzI5pIGvPUC8ER4K3TNtsuIdHgrdM22y4h5tdwOPcUOrTAk1oLhKWR-Q&amp;_nc_ohc=apGxn1S9jekAX_zikmR&amp;_nc_ht=scontent.fbog2-2.fna&amp;oh=a8e60747aac43aa6ca15638022f6c70c&amp;oe=5FED4418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860536" y="3468029"/>
              <a:ext cx="2698595" cy="26985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6" name="Picture 8" descr="https://scontent.fbog2-1.fna.fbcdn.net/v/t1.0-9/95760903_2711386955640274_7346375546437107712_o.jpg?_nc_cat=101&amp;ccb=2&amp;_nc_sid=730e14&amp;_nc_eui2=AeEqNdl9WKpKfdGZsmpLqWmx-26PN5dypWL7bo83l3KlYnCGBGfmzRxC0mIaAt0w4VM&amp;_nc_ohc=B18EqRlAAEAAX9Qu5c9&amp;_nc_ht=scontent.fbog2-1.fna&amp;oh=097681e880c6f4e0fc7ae0233b528f3f&amp;oe=5FEBFD5E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861239" y="1668029"/>
              <a:ext cx="2697892" cy="180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81273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texto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s-CO" dirty="0" smtClean="0"/>
              <a:t>ENTRENA EN CASA</a:t>
            </a:r>
            <a:endParaRPr lang="es-ES" dirty="0"/>
          </a:p>
        </p:txBody>
      </p:sp>
      <p:graphicFrame>
        <p:nvGraphicFramePr>
          <p:cNvPr id="5" name="4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7628114"/>
              </p:ext>
            </p:extLst>
          </p:nvPr>
        </p:nvGraphicFramePr>
        <p:xfrm>
          <a:off x="1186504" y="1192340"/>
          <a:ext cx="9222020" cy="1796195"/>
        </p:xfrm>
        <a:graphic>
          <a:graphicData uri="http://schemas.openxmlformats.org/drawingml/2006/table">
            <a:tbl>
              <a:tblPr firstRow="1" firstCol="1" bandRow="1">
                <a:tableStyleId>{C083E6E3-FA7D-4D7B-A595-EF9225AFEA82}</a:tableStyleId>
              </a:tblPr>
              <a:tblGrid>
                <a:gridCol w="3624107"/>
                <a:gridCol w="5597913"/>
              </a:tblGrid>
              <a:tr h="804522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600" dirty="0">
                          <a:effectLst/>
                        </a:rPr>
                        <a:t>TOTAL DE VIDEOS</a:t>
                      </a:r>
                      <a:endParaRPr lang="es-ES" sz="32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600" dirty="0">
                          <a:effectLst/>
                        </a:rPr>
                        <a:t>(en vivo)</a:t>
                      </a:r>
                      <a:endParaRPr lang="es-ES" sz="32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600" dirty="0">
                          <a:effectLst/>
                        </a:rPr>
                        <a:t>Número de veces que se vio su video hasta el 95% de su duración sin ninguna promoción paga. (Usuarios únicos)</a:t>
                      </a:r>
                      <a:endParaRPr lang="es-ES" sz="32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6000" marR="36000" marT="36000" marB="36000" anchor="ctr"/>
                </a:tc>
              </a:tr>
              <a:tr h="359993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600">
                          <a:effectLst/>
                        </a:rPr>
                        <a:t>reproducciones</a:t>
                      </a:r>
                      <a:endParaRPr lang="es-ES" sz="32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6000" marR="36000" marT="36000" marB="36000" anchor="ctr"/>
                </a:tc>
              </a:tr>
              <a:tr h="21181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600">
                          <a:effectLst/>
                        </a:rPr>
                        <a:t>123</a:t>
                      </a:r>
                      <a:endParaRPr lang="es-ES" sz="32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600">
                          <a:effectLst/>
                        </a:rPr>
                        <a:t>167.784</a:t>
                      </a:r>
                      <a:endParaRPr lang="es-ES" sz="32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6000" marR="36000" marT="36000" marB="36000" anchor="ctr"/>
                </a:tc>
              </a:tr>
              <a:tr h="29635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600">
                          <a:effectLst/>
                        </a:rPr>
                        <a:t>Promedio por evento</a:t>
                      </a:r>
                      <a:endParaRPr lang="es-ES" sz="32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_tradnl" sz="1600" dirty="0">
                          <a:effectLst/>
                        </a:rPr>
                        <a:t>1364</a:t>
                      </a:r>
                      <a:endParaRPr lang="es-ES" sz="32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6000" marR="36000" marT="36000" marB="36000" anchor="ctr"/>
                </a:tc>
              </a:tr>
            </a:tbl>
          </a:graphicData>
        </a:graphic>
      </p:graphicFrame>
      <p:pic>
        <p:nvPicPr>
          <p:cNvPr id="7" name="6 Imagen" descr="C:\Users\IDERMETA\Downloads\entrena en casa 6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6504" y="3243129"/>
            <a:ext cx="4255291" cy="2845436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7 Imagen" descr="C:\Users\IDERMETA\Downloads\entrena en casa 4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4976" y="3243129"/>
            <a:ext cx="3769112" cy="284543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08150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Marcador de posición de imagen"/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03" r="960"/>
          <a:stretch/>
        </p:blipFill>
        <p:spPr>
          <a:xfrm>
            <a:off x="6062596" y="2267371"/>
            <a:ext cx="5423770" cy="293997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3 Marcador de texto"/>
          <p:cNvSpPr>
            <a:spLocks noGrp="1"/>
          </p:cNvSpPr>
          <p:nvPr>
            <p:ph type="body" sz="quarter" idx="12"/>
          </p:nvPr>
        </p:nvSpPr>
        <p:spPr>
          <a:xfrm>
            <a:off x="460375" y="554038"/>
            <a:ext cx="8861425" cy="1099398"/>
          </a:xfrm>
        </p:spPr>
        <p:txBody>
          <a:bodyPr>
            <a:noAutofit/>
          </a:bodyPr>
          <a:lstStyle/>
          <a:p>
            <a:pPr algn="just"/>
            <a:r>
              <a:rPr lang="es-ES" dirty="0"/>
              <a:t>APOYO A LOS PROCESOS DE FORMACIÓN Y COMPETENCIA DEPORTIVA HACÍA EL ALTO RENDIMIENTO EN EL DEPARTAMENTO DEL META </a:t>
            </a:r>
          </a:p>
        </p:txBody>
      </p:sp>
      <p:graphicFrame>
        <p:nvGraphicFramePr>
          <p:cNvPr id="6" name="5 Diagrama"/>
          <p:cNvGraphicFramePr/>
          <p:nvPr>
            <p:extLst>
              <p:ext uri="{D42A27DB-BD31-4B8C-83A1-F6EECF244321}">
                <p14:modId xmlns:p14="http://schemas.microsoft.com/office/powerpoint/2010/main" val="618824552"/>
              </p:ext>
            </p:extLst>
          </p:nvPr>
        </p:nvGraphicFramePr>
        <p:xfrm>
          <a:off x="391091" y="1716066"/>
          <a:ext cx="5809293" cy="41341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193079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texto"/>
          <p:cNvSpPr>
            <a:spLocks noGrp="1"/>
          </p:cNvSpPr>
          <p:nvPr>
            <p:ph type="body" sz="quarter" idx="12"/>
          </p:nvPr>
        </p:nvSpPr>
        <p:spPr>
          <a:xfrm>
            <a:off x="460375" y="554038"/>
            <a:ext cx="8861425" cy="1136976"/>
          </a:xfrm>
        </p:spPr>
        <p:txBody>
          <a:bodyPr>
            <a:noAutofit/>
          </a:bodyPr>
          <a:lstStyle/>
          <a:p>
            <a:pPr algn="just"/>
            <a:r>
              <a:rPr lang="es-ES" dirty="0"/>
              <a:t>APOYO AL PROGRAMA DE RECREACIÓN Y A LAS ESTRATEGIAS DE LA ACTIVIDAD </a:t>
            </a:r>
            <a:r>
              <a:rPr lang="es-ES" dirty="0" smtClean="0"/>
              <a:t>FÍSICA </a:t>
            </a:r>
            <a:r>
              <a:rPr lang="es-ES" dirty="0"/>
              <a:t>Y EL DEPORTE SOCIAL COMUNITARIO EN EL DEPARTAMENTO DEL META</a:t>
            </a:r>
          </a:p>
        </p:txBody>
      </p:sp>
      <p:sp>
        <p:nvSpPr>
          <p:cNvPr id="14" name="Hexágono 4"/>
          <p:cNvSpPr/>
          <p:nvPr/>
        </p:nvSpPr>
        <p:spPr>
          <a:xfrm>
            <a:off x="7513731" y="2734975"/>
            <a:ext cx="1446959" cy="1388047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lvl="0" algn="ctr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s-ES" sz="3600" kern="1200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33" r="7433"/>
          <a:stretch>
            <a:fillRect/>
          </a:stretch>
        </p:blipFill>
        <p:spPr bwMode="auto">
          <a:xfrm>
            <a:off x="7195997" y="2471929"/>
            <a:ext cx="4230657" cy="2939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15 CuadroTexto"/>
          <p:cNvSpPr txBox="1"/>
          <p:nvPr/>
        </p:nvSpPr>
        <p:spPr>
          <a:xfrm>
            <a:off x="3983277" y="1803748"/>
            <a:ext cx="37077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000" b="1" dirty="0" smtClean="0"/>
              <a:t>ESCUELAS DE DEPORTIVAS</a:t>
            </a:r>
            <a:endParaRPr lang="es-ES" sz="2000" b="1" dirty="0"/>
          </a:p>
        </p:txBody>
      </p:sp>
      <p:pic>
        <p:nvPicPr>
          <p:cNvPr id="18" name="Imagen 8" descr="C:\Users\CARLOS ANDRES\AppData\Local\Microsoft\Windows\INetCache\Content.MSO\A5D647B4.tmp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926" y="4722311"/>
            <a:ext cx="4138186" cy="66541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7" name="16 Diagrama"/>
          <p:cNvGraphicFramePr/>
          <p:nvPr>
            <p:extLst>
              <p:ext uri="{D42A27DB-BD31-4B8C-83A1-F6EECF244321}">
                <p14:modId xmlns:p14="http://schemas.microsoft.com/office/powerpoint/2010/main" val="2931285991"/>
              </p:ext>
            </p:extLst>
          </p:nvPr>
        </p:nvGraphicFramePr>
        <p:xfrm>
          <a:off x="438410" y="2064327"/>
          <a:ext cx="6676373" cy="34351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627040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texto"/>
          <p:cNvSpPr>
            <a:spLocks noGrp="1"/>
          </p:cNvSpPr>
          <p:nvPr>
            <p:ph type="body" sz="quarter" idx="12"/>
          </p:nvPr>
        </p:nvSpPr>
        <p:spPr>
          <a:xfrm>
            <a:off x="460375" y="554038"/>
            <a:ext cx="8861425" cy="1136976"/>
          </a:xfrm>
        </p:spPr>
        <p:txBody>
          <a:bodyPr>
            <a:noAutofit/>
          </a:bodyPr>
          <a:lstStyle/>
          <a:p>
            <a:pPr algn="just"/>
            <a:r>
              <a:rPr lang="es-ES" dirty="0"/>
              <a:t>APOYO AL PROGRAMA DE RECREACIÓN Y A LAS ESTRATEGIAS DE LA ACTIVIDAD </a:t>
            </a:r>
            <a:r>
              <a:rPr lang="es-ES" dirty="0" smtClean="0"/>
              <a:t>FÍSICA </a:t>
            </a:r>
            <a:r>
              <a:rPr lang="es-ES" dirty="0"/>
              <a:t>Y EL DEPORTE SOCIAL COMUNITARIO EN EL DEPARTAMENTO DEL META</a:t>
            </a:r>
          </a:p>
        </p:txBody>
      </p:sp>
      <p:sp>
        <p:nvSpPr>
          <p:cNvPr id="14" name="Hexágono 4"/>
          <p:cNvSpPr/>
          <p:nvPr/>
        </p:nvSpPr>
        <p:spPr>
          <a:xfrm>
            <a:off x="7513731" y="2734975"/>
            <a:ext cx="1446959" cy="1388047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lvl="0" algn="ctr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s-ES" sz="3600" kern="1200" dirty="0"/>
          </a:p>
        </p:txBody>
      </p:sp>
      <p:sp>
        <p:nvSpPr>
          <p:cNvPr id="16" name="15 CuadroTexto"/>
          <p:cNvSpPr txBox="1"/>
          <p:nvPr/>
        </p:nvSpPr>
        <p:spPr>
          <a:xfrm>
            <a:off x="3983277" y="1803748"/>
            <a:ext cx="37077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000" b="1" dirty="0" smtClean="0"/>
              <a:t>DEPORTE SOCIAL COMUNITARIO</a:t>
            </a:r>
            <a:endParaRPr lang="es-ES" sz="2000" b="1" dirty="0"/>
          </a:p>
        </p:txBody>
      </p:sp>
      <p:pic>
        <p:nvPicPr>
          <p:cNvPr id="18" name="Imagen 8" descr="C:\Users\CARLOS ANDRES\AppData\Local\Microsoft\Windows\INetCache\Content.MSO\A5D647B4.tmp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6049" y="5528815"/>
            <a:ext cx="4138186" cy="66541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99" name="Picture 3"/>
          <p:cNvPicPr>
            <a:picLocks noGrp="1" noChangeAspect="1" noChangeArrowheads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47" b="10747"/>
          <a:stretch>
            <a:fillRect/>
          </a:stretch>
        </p:blipFill>
        <p:spPr bwMode="auto">
          <a:xfrm>
            <a:off x="544425" y="2248688"/>
            <a:ext cx="4040102" cy="32801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5" name="4 Diagrama"/>
          <p:cNvGraphicFramePr/>
          <p:nvPr>
            <p:extLst>
              <p:ext uri="{D42A27DB-BD31-4B8C-83A1-F6EECF244321}">
                <p14:modId xmlns:p14="http://schemas.microsoft.com/office/powerpoint/2010/main" val="1913093043"/>
              </p:ext>
            </p:extLst>
          </p:nvPr>
        </p:nvGraphicFramePr>
        <p:xfrm>
          <a:off x="4747365" y="2433263"/>
          <a:ext cx="6626267" cy="33788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5" name="CuadroTexto 16">
            <a:extLst>
              <a:ext uri="{FF2B5EF4-FFF2-40B4-BE49-F238E27FC236}">
                <a16:creationId xmlns="" xmlns:a16="http://schemas.microsoft.com/office/drawing/2014/main" id="{9EF8ED2A-8206-485D-A078-7755FA59D715}"/>
              </a:ext>
            </a:extLst>
          </p:cNvPr>
          <p:cNvSpPr txBox="1"/>
          <p:nvPr/>
        </p:nvSpPr>
        <p:spPr>
          <a:xfrm>
            <a:off x="302432" y="5546852"/>
            <a:ext cx="793477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O" b="1" dirty="0"/>
              <a:t>ETCR: </a:t>
            </a:r>
            <a:r>
              <a:rPr lang="es-CO" dirty="0"/>
              <a:t>Espacios Territoriales de Capacitación y </a:t>
            </a:r>
            <a:r>
              <a:rPr lang="es-CO" dirty="0" smtClean="0"/>
              <a:t>Reincorporación</a:t>
            </a:r>
          </a:p>
          <a:p>
            <a:r>
              <a:rPr lang="es-CO" b="1" dirty="0" smtClean="0"/>
              <a:t>PDET: </a:t>
            </a:r>
            <a:r>
              <a:rPr lang="es-ES" dirty="0"/>
              <a:t>Programas de Desarrollo con Enfoque Territorial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656626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texto"/>
          <p:cNvSpPr>
            <a:spLocks noGrp="1"/>
          </p:cNvSpPr>
          <p:nvPr>
            <p:ph type="body" sz="quarter" idx="12"/>
          </p:nvPr>
        </p:nvSpPr>
        <p:spPr>
          <a:xfrm>
            <a:off x="460375" y="554038"/>
            <a:ext cx="8861425" cy="1136976"/>
          </a:xfrm>
        </p:spPr>
        <p:txBody>
          <a:bodyPr>
            <a:noAutofit/>
          </a:bodyPr>
          <a:lstStyle/>
          <a:p>
            <a:pPr algn="just"/>
            <a:r>
              <a:rPr lang="es-ES" dirty="0"/>
              <a:t>APOYO AL PROGRAMA DE RECREACIÓN Y A LAS ESTRATEGIAS DE LA ACTIVIDAD </a:t>
            </a:r>
            <a:r>
              <a:rPr lang="es-ES" dirty="0" smtClean="0"/>
              <a:t>FÍSICA </a:t>
            </a:r>
            <a:r>
              <a:rPr lang="es-ES" dirty="0"/>
              <a:t>Y EL DEPORTE SOCIAL COMUNITARIO EN EL DEPARTAMENTO DEL META</a:t>
            </a:r>
          </a:p>
        </p:txBody>
      </p:sp>
      <p:sp>
        <p:nvSpPr>
          <p:cNvPr id="14" name="Hexágono 4"/>
          <p:cNvSpPr/>
          <p:nvPr/>
        </p:nvSpPr>
        <p:spPr>
          <a:xfrm>
            <a:off x="7513731" y="2734975"/>
            <a:ext cx="1446959" cy="1388047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lvl="0" algn="ctr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s-ES" sz="3600" kern="1200" dirty="0"/>
          </a:p>
        </p:txBody>
      </p:sp>
      <p:sp>
        <p:nvSpPr>
          <p:cNvPr id="16" name="15 CuadroTexto"/>
          <p:cNvSpPr txBox="1"/>
          <p:nvPr/>
        </p:nvSpPr>
        <p:spPr>
          <a:xfrm>
            <a:off x="3983277" y="1803748"/>
            <a:ext cx="37077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000" b="1" dirty="0" smtClean="0"/>
              <a:t>RECREACIÓN</a:t>
            </a:r>
            <a:endParaRPr lang="es-ES" sz="2000" b="1" dirty="0"/>
          </a:p>
        </p:txBody>
      </p:sp>
      <p:pic>
        <p:nvPicPr>
          <p:cNvPr id="18" name="Imagen 8" descr="C:\Users\CARLOS ANDRES\AppData\Local\Microsoft\Windows\INetCache\Content.MSO\A5D647B4.tmp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4383" y="5496485"/>
            <a:ext cx="4138186" cy="66541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5 Marcador de posición de imagen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6" r="1996"/>
          <a:stretch>
            <a:fillRect/>
          </a:stretch>
        </p:blipFill>
        <p:spPr>
          <a:xfrm>
            <a:off x="6469488" y="2404635"/>
            <a:ext cx="4446531" cy="30899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3" name="12 Grupo"/>
          <p:cNvGrpSpPr/>
          <p:nvPr/>
        </p:nvGrpSpPr>
        <p:grpSpPr>
          <a:xfrm>
            <a:off x="327438" y="2003802"/>
            <a:ext cx="6407278" cy="4507833"/>
            <a:chOff x="277380" y="1804241"/>
            <a:chExt cx="6407278" cy="4002616"/>
          </a:xfrm>
        </p:grpSpPr>
        <p:sp>
          <p:nvSpPr>
            <p:cNvPr id="17" name="16 Forma libre"/>
            <p:cNvSpPr/>
            <p:nvPr/>
          </p:nvSpPr>
          <p:spPr>
            <a:xfrm>
              <a:off x="3068876" y="2205073"/>
              <a:ext cx="3240000" cy="1620000"/>
            </a:xfrm>
            <a:custGeom>
              <a:avLst/>
              <a:gdLst>
                <a:gd name="connsiteX0" fmla="*/ 0 w 3530669"/>
                <a:gd name="connsiteY0" fmla="*/ 240431 h 1923446"/>
                <a:gd name="connsiteX1" fmla="*/ 2568946 w 3530669"/>
                <a:gd name="connsiteY1" fmla="*/ 240431 h 1923446"/>
                <a:gd name="connsiteX2" fmla="*/ 2568946 w 3530669"/>
                <a:gd name="connsiteY2" fmla="*/ 0 h 1923446"/>
                <a:gd name="connsiteX3" fmla="*/ 3530669 w 3530669"/>
                <a:gd name="connsiteY3" fmla="*/ 961723 h 1923446"/>
                <a:gd name="connsiteX4" fmla="*/ 2568946 w 3530669"/>
                <a:gd name="connsiteY4" fmla="*/ 1923446 h 1923446"/>
                <a:gd name="connsiteX5" fmla="*/ 2568946 w 3530669"/>
                <a:gd name="connsiteY5" fmla="*/ 1683015 h 1923446"/>
                <a:gd name="connsiteX6" fmla="*/ 0 w 3530669"/>
                <a:gd name="connsiteY6" fmla="*/ 1683015 h 1923446"/>
                <a:gd name="connsiteX7" fmla="*/ 0 w 3530669"/>
                <a:gd name="connsiteY7" fmla="*/ 240431 h 1923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530669" h="1923446">
                  <a:moveTo>
                    <a:pt x="0" y="240431"/>
                  </a:moveTo>
                  <a:lnTo>
                    <a:pt x="2568946" y="240431"/>
                  </a:lnTo>
                  <a:lnTo>
                    <a:pt x="2568946" y="0"/>
                  </a:lnTo>
                  <a:lnTo>
                    <a:pt x="3530669" y="961723"/>
                  </a:lnTo>
                  <a:lnTo>
                    <a:pt x="2568946" y="1923446"/>
                  </a:lnTo>
                  <a:lnTo>
                    <a:pt x="2568946" y="1683015"/>
                  </a:lnTo>
                  <a:lnTo>
                    <a:pt x="0" y="1683015"/>
                  </a:lnTo>
                  <a:lnTo>
                    <a:pt x="0" y="240431"/>
                  </a:lnTo>
                  <a:close/>
                </a:path>
              </a:pathLst>
            </a:custGeom>
          </p:spPr>
          <p:style>
            <a:lnRef idx="2">
              <a:schemeClr val="accent4">
                <a:tint val="40000"/>
                <a:alpha val="90000"/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tint val="40000"/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tint val="40000"/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5875" tIns="256306" rIns="737167" bIns="256306" numCol="1" spcCol="1270" anchor="ctr" anchorCtr="0">
              <a:noAutofit/>
            </a:bodyPr>
            <a:lstStyle/>
            <a:p>
              <a:pPr marL="0" lvl="1" algn="r" defTabSz="11112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s-CO" sz="2000" b="1" kern="1200" dirty="0" smtClean="0"/>
                <a:t>1092 Población beneficiada</a:t>
              </a:r>
              <a:endParaRPr lang="es-ES" sz="2000" b="1" kern="1200" dirty="0"/>
            </a:p>
          </p:txBody>
        </p:sp>
        <p:sp>
          <p:nvSpPr>
            <p:cNvPr id="20" name="19 Flecha derecha"/>
            <p:cNvSpPr/>
            <p:nvPr/>
          </p:nvSpPr>
          <p:spPr>
            <a:xfrm>
              <a:off x="3444658" y="3667888"/>
              <a:ext cx="3240000" cy="2138969"/>
            </a:xfrm>
            <a:prstGeom prst="rightArrow">
              <a:avLst>
                <a:gd name="adj1" fmla="val 75000"/>
                <a:gd name="adj2" fmla="val 50000"/>
              </a:avLst>
            </a:prstGeom>
          </p:spPr>
          <p:style>
            <a:lnRef idx="2">
              <a:schemeClr val="accent4">
                <a:tint val="40000"/>
                <a:alpha val="90000"/>
                <a:hueOff val="4662613"/>
                <a:satOff val="-45503"/>
                <a:lumOff val="-4444"/>
                <a:alphaOff val="0"/>
              </a:schemeClr>
            </a:lnRef>
            <a:fillRef idx="1">
              <a:schemeClr val="accent4">
                <a:tint val="40000"/>
                <a:alpha val="90000"/>
                <a:hueOff val="4662613"/>
                <a:satOff val="-45503"/>
                <a:lumOff val="-4444"/>
                <a:alphaOff val="0"/>
              </a:schemeClr>
            </a:fillRef>
            <a:effectRef idx="0">
              <a:schemeClr val="accent4">
                <a:tint val="40000"/>
                <a:alpha val="90000"/>
                <a:hueOff val="4662613"/>
                <a:satOff val="-45503"/>
                <a:lumOff val="-4444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anchor="ctr" anchorCtr="0"/>
            <a:lstStyle/>
            <a:p>
              <a:pPr algn="r"/>
              <a:endParaRPr lang="es-CO" b="1" dirty="0" smtClean="0"/>
            </a:p>
            <a:p>
              <a:pPr algn="r"/>
              <a:endParaRPr lang="es-CO" b="1" dirty="0"/>
            </a:p>
            <a:p>
              <a:pPr algn="r"/>
              <a:endParaRPr lang="es-CO" b="1" dirty="0" smtClean="0"/>
            </a:p>
            <a:p>
              <a:pPr algn="r"/>
              <a:endParaRPr lang="es-CO" b="1" dirty="0"/>
            </a:p>
            <a:p>
              <a:pPr algn="r"/>
              <a:r>
                <a:rPr lang="es-CO" b="1" dirty="0" smtClean="0"/>
                <a:t>14 Municipios</a:t>
              </a:r>
            </a:p>
            <a:p>
              <a:pPr lvl="0" algn="r"/>
              <a:r>
                <a:rPr lang="es-ES" sz="1500" b="1" dirty="0"/>
                <a:t>En las 6 Subregiones del departamento </a:t>
              </a:r>
            </a:p>
            <a:p>
              <a:pPr algn="r"/>
              <a:endParaRPr lang="es-CO" b="1" dirty="0" smtClean="0"/>
            </a:p>
            <a:p>
              <a:pPr algn="r"/>
              <a:endParaRPr lang="es-CO" b="1" dirty="0"/>
            </a:p>
            <a:p>
              <a:endParaRPr lang="es-ES" b="1" dirty="0"/>
            </a:p>
          </p:txBody>
        </p:sp>
        <p:sp>
          <p:nvSpPr>
            <p:cNvPr id="19" name="18 Forma libre"/>
            <p:cNvSpPr/>
            <p:nvPr/>
          </p:nvSpPr>
          <p:spPr>
            <a:xfrm>
              <a:off x="277380" y="1804241"/>
              <a:ext cx="3167278" cy="3724574"/>
            </a:xfrm>
            <a:custGeom>
              <a:avLst/>
              <a:gdLst>
                <a:gd name="connsiteX0" fmla="*/ 0 w 2353779"/>
                <a:gd name="connsiteY0" fmla="*/ 320581 h 1923446"/>
                <a:gd name="connsiteX1" fmla="*/ 320581 w 2353779"/>
                <a:gd name="connsiteY1" fmla="*/ 0 h 1923446"/>
                <a:gd name="connsiteX2" fmla="*/ 2033198 w 2353779"/>
                <a:gd name="connsiteY2" fmla="*/ 0 h 1923446"/>
                <a:gd name="connsiteX3" fmla="*/ 2353779 w 2353779"/>
                <a:gd name="connsiteY3" fmla="*/ 320581 h 1923446"/>
                <a:gd name="connsiteX4" fmla="*/ 2353779 w 2353779"/>
                <a:gd name="connsiteY4" fmla="*/ 1602865 h 1923446"/>
                <a:gd name="connsiteX5" fmla="*/ 2033198 w 2353779"/>
                <a:gd name="connsiteY5" fmla="*/ 1923446 h 1923446"/>
                <a:gd name="connsiteX6" fmla="*/ 320581 w 2353779"/>
                <a:gd name="connsiteY6" fmla="*/ 1923446 h 1923446"/>
                <a:gd name="connsiteX7" fmla="*/ 0 w 2353779"/>
                <a:gd name="connsiteY7" fmla="*/ 1602865 h 1923446"/>
                <a:gd name="connsiteX8" fmla="*/ 0 w 2353779"/>
                <a:gd name="connsiteY8" fmla="*/ 320581 h 1923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353779" h="1923446">
                  <a:moveTo>
                    <a:pt x="0" y="320581"/>
                  </a:moveTo>
                  <a:cubicBezTo>
                    <a:pt x="0" y="143529"/>
                    <a:pt x="143529" y="0"/>
                    <a:pt x="320581" y="0"/>
                  </a:cubicBezTo>
                  <a:lnTo>
                    <a:pt x="2033198" y="0"/>
                  </a:lnTo>
                  <a:cubicBezTo>
                    <a:pt x="2210250" y="0"/>
                    <a:pt x="2353779" y="143529"/>
                    <a:pt x="2353779" y="320581"/>
                  </a:cubicBezTo>
                  <a:lnTo>
                    <a:pt x="2353779" y="1602865"/>
                  </a:lnTo>
                  <a:cubicBezTo>
                    <a:pt x="2353779" y="1779917"/>
                    <a:pt x="2210250" y="1923446"/>
                    <a:pt x="2033198" y="1923446"/>
                  </a:cubicBezTo>
                  <a:lnTo>
                    <a:pt x="320581" y="1923446"/>
                  </a:lnTo>
                  <a:cubicBezTo>
                    <a:pt x="143529" y="1923446"/>
                    <a:pt x="0" y="1779917"/>
                    <a:pt x="0" y="1602865"/>
                  </a:cubicBezTo>
                  <a:lnTo>
                    <a:pt x="0" y="320581"/>
                  </a:lnTo>
                  <a:close/>
                </a:path>
              </a:pathLst>
            </a:custGeom>
            <a:solidFill>
              <a:srgbClr val="92D05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35805" tIns="114850" rIns="135805" bIns="114850" numCol="1" spcCol="1270" anchor="ctr" anchorCtr="0">
              <a:noAutofit/>
            </a:bodyPr>
            <a:lstStyle/>
            <a:p>
              <a:pPr lvl="0" algn="just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CO" sz="2000" kern="1200" dirty="0" smtClean="0">
                  <a:solidFill>
                    <a:schemeClr val="tx1"/>
                  </a:solidFill>
                </a:rPr>
                <a:t>- Primera infancia</a:t>
              </a:r>
            </a:p>
            <a:p>
              <a:pPr lvl="0" algn="just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CO" sz="2000" kern="1200" dirty="0" smtClean="0">
                  <a:solidFill>
                    <a:schemeClr val="tx1"/>
                  </a:solidFill>
                </a:rPr>
                <a:t>- Infancia</a:t>
              </a:r>
            </a:p>
            <a:p>
              <a:pPr lvl="0" algn="just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CO" sz="2000" kern="1200" dirty="0" smtClean="0">
                  <a:solidFill>
                    <a:schemeClr val="tx1"/>
                  </a:solidFill>
                </a:rPr>
                <a:t>- Adolescentes</a:t>
              </a:r>
            </a:p>
            <a:p>
              <a:pPr lvl="0" algn="just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CO" sz="2000" kern="1200" dirty="0" smtClean="0">
                  <a:solidFill>
                    <a:schemeClr val="tx1"/>
                  </a:solidFill>
                </a:rPr>
                <a:t>- Jóvenes</a:t>
              </a:r>
            </a:p>
            <a:p>
              <a:pPr lvl="0" algn="just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CO" sz="2000" kern="1200" dirty="0" smtClean="0">
                  <a:solidFill>
                    <a:schemeClr val="tx1"/>
                  </a:solidFill>
                </a:rPr>
                <a:t>- Adulto mayor.</a:t>
              </a:r>
            </a:p>
            <a:p>
              <a:pPr lvl="0" algn="just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CO" sz="2000" kern="1200" dirty="0" smtClean="0">
                  <a:solidFill>
                    <a:schemeClr val="tx1"/>
                  </a:solidFill>
                </a:rPr>
                <a:t>- Personas en condición de  discapacidad</a:t>
              </a:r>
            </a:p>
            <a:p>
              <a:pPr lvl="0" algn="just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CO" sz="2000" kern="1200" dirty="0" smtClean="0">
                  <a:solidFill>
                    <a:schemeClr val="tx1"/>
                  </a:solidFill>
                </a:rPr>
                <a:t>- Grupos étnicos.</a:t>
              </a:r>
              <a:endParaRPr lang="es-ES" sz="2000" kern="1200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71864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texto"/>
          <p:cNvSpPr>
            <a:spLocks noGrp="1"/>
          </p:cNvSpPr>
          <p:nvPr>
            <p:ph type="body" sz="quarter" idx="12"/>
          </p:nvPr>
        </p:nvSpPr>
        <p:spPr>
          <a:xfrm>
            <a:off x="460375" y="554038"/>
            <a:ext cx="8861425" cy="1136976"/>
          </a:xfrm>
        </p:spPr>
        <p:txBody>
          <a:bodyPr>
            <a:noAutofit/>
          </a:bodyPr>
          <a:lstStyle/>
          <a:p>
            <a:pPr algn="just"/>
            <a:r>
              <a:rPr lang="es-ES" dirty="0"/>
              <a:t>APOYO AL PROGRAMA DE RECREACIÓN Y A LAS ESTRATEGIAS DE LA ACTIVIDAD </a:t>
            </a:r>
            <a:r>
              <a:rPr lang="es-ES" dirty="0" smtClean="0"/>
              <a:t>FÍSICA </a:t>
            </a:r>
            <a:r>
              <a:rPr lang="es-ES" dirty="0"/>
              <a:t>Y EL DEPORTE SOCIAL COMUNITARIO EN EL DEPARTAMENTO DEL META</a:t>
            </a:r>
          </a:p>
        </p:txBody>
      </p:sp>
      <p:sp>
        <p:nvSpPr>
          <p:cNvPr id="14" name="Hexágono 4"/>
          <p:cNvSpPr/>
          <p:nvPr/>
        </p:nvSpPr>
        <p:spPr>
          <a:xfrm>
            <a:off x="7513731" y="2734975"/>
            <a:ext cx="1446959" cy="1388047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lvl="0" algn="ctr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s-ES" sz="3600" kern="1200" dirty="0"/>
          </a:p>
        </p:txBody>
      </p:sp>
      <p:sp>
        <p:nvSpPr>
          <p:cNvPr id="16" name="15 CuadroTexto"/>
          <p:cNvSpPr txBox="1"/>
          <p:nvPr/>
        </p:nvSpPr>
        <p:spPr>
          <a:xfrm>
            <a:off x="3144032" y="1803748"/>
            <a:ext cx="58166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000" b="1" dirty="0" smtClean="0"/>
              <a:t>HÁBITOS Y ESTILOS DE VIDA SALUDABLE - HEVS</a:t>
            </a:r>
            <a:endParaRPr lang="es-ES" sz="2000" b="1" dirty="0"/>
          </a:p>
        </p:txBody>
      </p:sp>
      <p:pic>
        <p:nvPicPr>
          <p:cNvPr id="18" name="Imagen 8" descr="C:\Users\CARLOS ANDRES\AppData\Local\Microsoft\Windows\INetCache\Content.MSO\A5D647B4.tmp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4383" y="5496485"/>
            <a:ext cx="4138186" cy="66541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47" name="Picture 3"/>
          <p:cNvPicPr>
            <a:picLocks noGrp="1" noChangeAspect="1" noChangeArrowheads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4" r="2034"/>
          <a:stretch>
            <a:fillRect/>
          </a:stretch>
        </p:blipFill>
        <p:spPr bwMode="auto">
          <a:xfrm>
            <a:off x="444468" y="2429327"/>
            <a:ext cx="4230657" cy="2939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4 Diagrama"/>
          <p:cNvGraphicFramePr/>
          <p:nvPr>
            <p:extLst>
              <p:ext uri="{D42A27DB-BD31-4B8C-83A1-F6EECF244321}">
                <p14:modId xmlns:p14="http://schemas.microsoft.com/office/powerpoint/2010/main" val="3966145329"/>
              </p:ext>
            </p:extLst>
          </p:nvPr>
        </p:nvGraphicFramePr>
        <p:xfrm>
          <a:off x="5142585" y="2505205"/>
          <a:ext cx="6080736" cy="31791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087120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2040245" y="1789889"/>
            <a:ext cx="8111516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38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GRACIAS</a:t>
            </a:r>
            <a:endParaRPr lang="es-ES" sz="138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361758" y="4763985"/>
            <a:ext cx="5262429" cy="1200329"/>
          </a:xfrm>
          <a:prstGeom prst="rect">
            <a:avLst/>
          </a:prstGeom>
          <a:ln>
            <a:prstDash val="dashDot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s-ES_tradnl" i="1" dirty="0"/>
              <a:t>Carrera 16 # 24-03 Barrio Olímpico - Popular</a:t>
            </a:r>
            <a:endParaRPr lang="es-ES" dirty="0"/>
          </a:p>
          <a:p>
            <a:r>
              <a:rPr lang="es-ES_tradnl" i="1" dirty="0"/>
              <a:t>6701469 - 6701465</a:t>
            </a:r>
            <a:endParaRPr lang="es-ES" dirty="0"/>
          </a:p>
          <a:p>
            <a:r>
              <a:rPr lang="es-ES" i="1" dirty="0"/>
              <a:t>contactenos@idermeta.gov.co</a:t>
            </a:r>
            <a:endParaRPr lang="es-ES" dirty="0"/>
          </a:p>
          <a:p>
            <a:r>
              <a:rPr lang="es-ES_tradnl" i="1" dirty="0"/>
              <a:t>Villavicencio - Meta, Colombia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97428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5_Tema de Office">
  <a:themeElements>
    <a:clrScheme name="MSFT_01">
      <a:dk1>
        <a:sysClr val="windowText" lastClr="000000"/>
      </a:dk1>
      <a:lt1>
        <a:sysClr val="window" lastClr="FFFFFF"/>
      </a:lt1>
      <a:dk2>
        <a:srgbClr val="3F3F3F"/>
      </a:dk2>
      <a:lt2>
        <a:srgbClr val="FFFFFF"/>
      </a:lt2>
      <a:accent1>
        <a:srgbClr val="01C6FD"/>
      </a:accent1>
      <a:accent2>
        <a:srgbClr val="067F9C"/>
      </a:accent2>
      <a:accent3>
        <a:srgbClr val="014E52"/>
      </a:accent3>
      <a:accent4>
        <a:srgbClr val="ED7D31"/>
      </a:accent4>
      <a:accent5>
        <a:srgbClr val="79AE02"/>
      </a:accent5>
      <a:accent6>
        <a:srgbClr val="0070C0"/>
      </a:accent6>
      <a:hlink>
        <a:srgbClr val="01C6FD"/>
      </a:hlink>
      <a:folHlink>
        <a:srgbClr val="954F72"/>
      </a:folHlink>
    </a:clrScheme>
    <a:fontScheme name="MSFT_01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</a:ln>
      </a:spPr>
      <a:bodyPr rtlCol="0" anchor="ctr"/>
      <a:lstStyle>
        <a:defPPr algn="ctr">
          <a:defRPr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="" xmlns:thm15="http://schemas.microsoft.com/office/thememl/2012/main" name="Office_30677717_TF89715846" id="{EA9DA29A-4F4B-4A51-AAEF-5D726F3D5AAE}" vid="{08152E00-DFD4-4991-814E-5D320BB647B4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1151</TotalTime>
  <Words>327</Words>
  <Application>Microsoft Office PowerPoint</Application>
  <PresentationFormat>Personalizado</PresentationFormat>
  <Paragraphs>68</Paragraphs>
  <Slides>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0" baseType="lpstr">
      <vt:lpstr>5_Tema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Admin</dc:creator>
  <cp:lastModifiedBy>Luffi</cp:lastModifiedBy>
  <cp:revision>119</cp:revision>
  <cp:lastPrinted>2020-12-02T23:48:09Z</cp:lastPrinted>
  <dcterms:created xsi:type="dcterms:W3CDTF">2020-11-04T22:12:09Z</dcterms:created>
  <dcterms:modified xsi:type="dcterms:W3CDTF">2021-01-25T21:55:58Z</dcterms:modified>
</cp:coreProperties>
</file>